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66" r:id="rId6"/>
    <p:sldId id="267" r:id="rId7"/>
    <p:sldId id="261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48" d="100"/>
          <a:sy n="48" d="100"/>
        </p:scale>
        <p:origin x="72" y="300"/>
      </p:cViewPr>
      <p:guideLst/>
    </p:cSldViewPr>
  </p:slideViewPr>
  <p:outlineViewPr>
    <p:cViewPr>
      <p:scale>
        <a:sx n="33" d="100"/>
        <a:sy n="33" d="100"/>
      </p:scale>
      <p:origin x="0" y="-66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kkerhedsnet.dk/" TargetMode="External"/><Relationship Id="rId2" Type="http://schemas.openxmlformats.org/officeDocument/2006/relationships/hyperlink" Target="mailto:kos-cfb@politi.dk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840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048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4527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8617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3858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209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25">
            <a:extLst>
              <a:ext uri="{FF2B5EF4-FFF2-40B4-BE49-F238E27FC236}">
                <a16:creationId xmlns:a16="http://schemas.microsoft.com/office/drawing/2014/main" id="{4160D68D-0FA5-245D-A850-9EA5284776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827" y="240145"/>
            <a:ext cx="1706628" cy="323273"/>
          </a:xfrm>
          <a:prstGeom prst="rect">
            <a:avLst/>
          </a:prstGeom>
        </p:spPr>
      </p:pic>
      <p:sp>
        <p:nvSpPr>
          <p:cNvPr id="8" name="Tekstfelt 29">
            <a:extLst>
              <a:ext uri="{FF2B5EF4-FFF2-40B4-BE49-F238E27FC236}">
                <a16:creationId xmlns:a16="http://schemas.microsoft.com/office/drawing/2014/main" id="{4286B31D-82DE-46EC-15F9-19F30E4EAA5E}"/>
              </a:ext>
            </a:extLst>
          </p:cNvPr>
          <p:cNvSpPr txBox="1"/>
          <p:nvPr userDrawn="1"/>
        </p:nvSpPr>
        <p:spPr>
          <a:xfrm>
            <a:off x="384654" y="817082"/>
            <a:ext cx="5596166" cy="4924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84654" y="136525"/>
            <a:ext cx="6629400" cy="677408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endParaRPr lang="da-DK" dirty="0"/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7FD792E0-A3F4-B4A8-C3DD-A8267456783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4654" y="817082"/>
            <a:ext cx="5596165" cy="492443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</a:lstStyle>
          <a:p>
            <a:pPr lvl="0"/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507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25">
            <a:extLst>
              <a:ext uri="{FF2B5EF4-FFF2-40B4-BE49-F238E27FC236}">
                <a16:creationId xmlns:a16="http://schemas.microsoft.com/office/drawing/2014/main" id="{4160D68D-0FA5-245D-A850-9EA5284776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827" y="240145"/>
            <a:ext cx="1706628" cy="32327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9514" y="361723"/>
            <a:ext cx="6408032" cy="365125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endParaRPr lang="da-DK" dirty="0"/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7FD792E0-A3F4-B4A8-C3DD-A8267456783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1406" y="1032526"/>
            <a:ext cx="3001600" cy="276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endParaRPr lang="en-US" dirty="0"/>
          </a:p>
        </p:txBody>
      </p:sp>
      <p:sp>
        <p:nvSpPr>
          <p:cNvPr id="62" name="Pladsholder til indhold 61">
            <a:extLst>
              <a:ext uri="{FF2B5EF4-FFF2-40B4-BE49-F238E27FC236}">
                <a16:creationId xmlns:a16="http://schemas.microsoft.com/office/drawing/2014/main" id="{72192ADD-BDB6-5720-B9F4-595A99ABEBD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88131" y="1460994"/>
            <a:ext cx="1429186" cy="6022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4" name="Pladsholder til indhold 63">
            <a:extLst>
              <a:ext uri="{FF2B5EF4-FFF2-40B4-BE49-F238E27FC236}">
                <a16:creationId xmlns:a16="http://schemas.microsoft.com/office/drawing/2014/main" id="{AC561F08-5D19-F19A-40CA-09363324884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88131" y="2188151"/>
            <a:ext cx="1429479" cy="6053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6" name="Pladsholder til indhold 65">
            <a:extLst>
              <a:ext uri="{FF2B5EF4-FFF2-40B4-BE49-F238E27FC236}">
                <a16:creationId xmlns:a16="http://schemas.microsoft.com/office/drawing/2014/main" id="{99CF2253-FABA-C1A8-EA0B-501F662D1F9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87338" y="2938463"/>
            <a:ext cx="1450975" cy="5746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8" name="Pladsholder til indhold 67">
            <a:extLst>
              <a:ext uri="{FF2B5EF4-FFF2-40B4-BE49-F238E27FC236}">
                <a16:creationId xmlns:a16="http://schemas.microsoft.com/office/drawing/2014/main" id="{7A3A96DB-774F-3DFA-C637-E83E1429B5D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71463" y="3629025"/>
            <a:ext cx="1466850" cy="6080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0" name="Pladsholder til indhold 69">
            <a:extLst>
              <a:ext uri="{FF2B5EF4-FFF2-40B4-BE49-F238E27FC236}">
                <a16:creationId xmlns:a16="http://schemas.microsoft.com/office/drawing/2014/main" id="{48132E1A-065D-0A1C-23B5-620C1BB761C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71463" y="4356100"/>
            <a:ext cx="1463675" cy="619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2" name="Pladsholder til indhold 71">
            <a:extLst>
              <a:ext uri="{FF2B5EF4-FFF2-40B4-BE49-F238E27FC236}">
                <a16:creationId xmlns:a16="http://schemas.microsoft.com/office/drawing/2014/main" id="{C69DAFE3-0CB1-7D21-78CD-BF1339EC35F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801813" y="1460500"/>
            <a:ext cx="1476375" cy="619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4" name="Pladsholder til indhold 73">
            <a:extLst>
              <a:ext uri="{FF2B5EF4-FFF2-40B4-BE49-F238E27FC236}">
                <a16:creationId xmlns:a16="http://schemas.microsoft.com/office/drawing/2014/main" id="{8E0EC5DF-C92C-B823-F682-5806CB61691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801813" y="2187575"/>
            <a:ext cx="1449387" cy="606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6" name="Pladsholder til indhold 76">
            <a:extLst>
              <a:ext uri="{FF2B5EF4-FFF2-40B4-BE49-F238E27FC236}">
                <a16:creationId xmlns:a16="http://schemas.microsoft.com/office/drawing/2014/main" id="{BEB513C1-7FDF-A7A5-400C-DA2A997D2A2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801813" y="2897188"/>
            <a:ext cx="1449387" cy="606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IN" dirty="0"/>
              <a:t>	</a:t>
            </a:r>
            <a:endParaRPr lang="en-US" dirty="0"/>
          </a:p>
        </p:txBody>
      </p:sp>
      <p:sp>
        <p:nvSpPr>
          <p:cNvPr id="78" name="Pladsholder til indhold 77">
            <a:extLst>
              <a:ext uri="{FF2B5EF4-FFF2-40B4-BE49-F238E27FC236}">
                <a16:creationId xmlns:a16="http://schemas.microsoft.com/office/drawing/2014/main" id="{068EAD27-EE25-68BD-363B-CA5FC174733A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333750" y="1460500"/>
            <a:ext cx="1468438" cy="60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80" name="Pladsholder til indhold 79">
            <a:extLst>
              <a:ext uri="{FF2B5EF4-FFF2-40B4-BE49-F238E27FC236}">
                <a16:creationId xmlns:a16="http://schemas.microsoft.com/office/drawing/2014/main" id="{52799546-6D4A-4812-1CD9-330BF29F4C3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33750" y="2170113"/>
            <a:ext cx="1468438" cy="60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82" name="Pladsholder til indhold 81">
            <a:extLst>
              <a:ext uri="{FF2B5EF4-FFF2-40B4-BE49-F238E27FC236}">
                <a16:creationId xmlns:a16="http://schemas.microsoft.com/office/drawing/2014/main" id="{BDD7730A-216A-CC28-FF0A-8A1C54B66BFF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3333750" y="2897188"/>
            <a:ext cx="1449887" cy="606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84" name="Pladsholder til indhold 83">
            <a:extLst>
              <a:ext uri="{FF2B5EF4-FFF2-40B4-BE49-F238E27FC236}">
                <a16:creationId xmlns:a16="http://schemas.microsoft.com/office/drawing/2014/main" id="{09F843F3-ED19-0555-C6B5-008161946D46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333750" y="3629025"/>
            <a:ext cx="1468438" cy="6080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86" name="Pladsholder til indhold 85">
            <a:extLst>
              <a:ext uri="{FF2B5EF4-FFF2-40B4-BE49-F238E27FC236}">
                <a16:creationId xmlns:a16="http://schemas.microsoft.com/office/drawing/2014/main" id="{677DAE7F-4D4A-F00A-2837-190CB52AAE00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870450" y="1460500"/>
            <a:ext cx="1449464" cy="603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88" name="Pladsholder til indhold 87">
            <a:extLst>
              <a:ext uri="{FF2B5EF4-FFF2-40B4-BE49-F238E27FC236}">
                <a16:creationId xmlns:a16="http://schemas.microsoft.com/office/drawing/2014/main" id="{19DABF66-AEC0-ED9F-980A-5FA04D12214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4870450" y="2187575"/>
            <a:ext cx="1449388" cy="592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0" name="Pladsholder til indhold 89">
            <a:extLst>
              <a:ext uri="{FF2B5EF4-FFF2-40B4-BE49-F238E27FC236}">
                <a16:creationId xmlns:a16="http://schemas.microsoft.com/office/drawing/2014/main" id="{DEAAB6F4-B652-14B9-7DC2-6C961C18CF1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870450" y="2897188"/>
            <a:ext cx="1468438" cy="606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2" name="Pladsholder til indhold 91">
            <a:extLst>
              <a:ext uri="{FF2B5EF4-FFF2-40B4-BE49-F238E27FC236}">
                <a16:creationId xmlns:a16="http://schemas.microsoft.com/office/drawing/2014/main" id="{5378E938-7DD2-8D1B-D599-6927F7BC85DB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870450" y="3629025"/>
            <a:ext cx="1468438" cy="6080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4" name="Pladsholder til indhold 93">
            <a:extLst>
              <a:ext uri="{FF2B5EF4-FFF2-40B4-BE49-F238E27FC236}">
                <a16:creationId xmlns:a16="http://schemas.microsoft.com/office/drawing/2014/main" id="{F8D55ACC-3931-16BA-E37A-59BE2E57C4B7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426200" y="1452563"/>
            <a:ext cx="1397000" cy="6175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6" name="Pladsholder til indhold 95">
            <a:extLst>
              <a:ext uri="{FF2B5EF4-FFF2-40B4-BE49-F238E27FC236}">
                <a16:creationId xmlns:a16="http://schemas.microsoft.com/office/drawing/2014/main" id="{508AD935-9896-CDFB-CC1C-9FA846FFCE07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6426200" y="2197100"/>
            <a:ext cx="1401763" cy="5730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8" name="Pladsholder til indhold 97">
            <a:extLst>
              <a:ext uri="{FF2B5EF4-FFF2-40B4-BE49-F238E27FC236}">
                <a16:creationId xmlns:a16="http://schemas.microsoft.com/office/drawing/2014/main" id="{BCF2829D-6270-0937-9482-4CEEA6FC454B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426200" y="3629025"/>
            <a:ext cx="1417638" cy="603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0" name="Pladsholder til indhold 99">
            <a:extLst>
              <a:ext uri="{FF2B5EF4-FFF2-40B4-BE49-F238E27FC236}">
                <a16:creationId xmlns:a16="http://schemas.microsoft.com/office/drawing/2014/main" id="{0EE2778B-95CB-F90D-DE3F-90DFE0966287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6426200" y="4356100"/>
            <a:ext cx="1417638" cy="603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2" name="Pladsholder til indhold 101">
            <a:extLst>
              <a:ext uri="{FF2B5EF4-FFF2-40B4-BE49-F238E27FC236}">
                <a16:creationId xmlns:a16="http://schemas.microsoft.com/office/drawing/2014/main" id="{D1E26796-D3C5-4EB6-A693-E997521A6710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8002588" y="1065213"/>
            <a:ext cx="2135187" cy="5032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4" name="Pladsholder til indhold 103">
            <a:extLst>
              <a:ext uri="{FF2B5EF4-FFF2-40B4-BE49-F238E27FC236}">
                <a16:creationId xmlns:a16="http://schemas.microsoft.com/office/drawing/2014/main" id="{40B83B05-215F-6A12-459F-2FC4A0BEA641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8002588" y="1689100"/>
            <a:ext cx="2143125" cy="4810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6" name="Pladsholder til indhold 105">
            <a:extLst>
              <a:ext uri="{FF2B5EF4-FFF2-40B4-BE49-F238E27FC236}">
                <a16:creationId xmlns:a16="http://schemas.microsoft.com/office/drawing/2014/main" id="{33218E6F-BB1B-C614-2BD8-4C7713F925BD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8002588" y="2317750"/>
            <a:ext cx="2135187" cy="476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8" name="Pladsholder til indhold 107">
            <a:extLst>
              <a:ext uri="{FF2B5EF4-FFF2-40B4-BE49-F238E27FC236}">
                <a16:creationId xmlns:a16="http://schemas.microsoft.com/office/drawing/2014/main" id="{1CF775A7-811C-DE87-55D1-D2969A259634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8002588" y="2938463"/>
            <a:ext cx="2135187" cy="476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10" name="Pladsholder til indhold 109">
            <a:extLst>
              <a:ext uri="{FF2B5EF4-FFF2-40B4-BE49-F238E27FC236}">
                <a16:creationId xmlns:a16="http://schemas.microsoft.com/office/drawing/2014/main" id="{3024D7AB-4F1D-04A7-7996-ABA9F9152C57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8002588" y="3629025"/>
            <a:ext cx="1435100" cy="620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12" name="Pladsholder til indhold 111">
            <a:extLst>
              <a:ext uri="{FF2B5EF4-FFF2-40B4-BE49-F238E27FC236}">
                <a16:creationId xmlns:a16="http://schemas.microsoft.com/office/drawing/2014/main" id="{D8105E81-28FA-B0DC-4268-7019655A637D}"/>
              </a:ext>
            </a:extLst>
          </p:cNvPr>
          <p:cNvSpPr>
            <a:spLocks noGrp="1"/>
          </p:cNvSpPr>
          <p:nvPr>
            <p:ph sz="quarter" idx="39"/>
          </p:nvPr>
        </p:nvSpPr>
        <p:spPr>
          <a:xfrm>
            <a:off x="7994650" y="4356100"/>
            <a:ext cx="1417638" cy="603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14" name="Pladsholder til indhold 113">
            <a:extLst>
              <a:ext uri="{FF2B5EF4-FFF2-40B4-BE49-F238E27FC236}">
                <a16:creationId xmlns:a16="http://schemas.microsoft.com/office/drawing/2014/main" id="{E2E9DE3D-1AD1-37CD-6ED7-49AA82844A82}"/>
              </a:ext>
            </a:extLst>
          </p:cNvPr>
          <p:cNvSpPr>
            <a:spLocks noGrp="1"/>
          </p:cNvSpPr>
          <p:nvPr>
            <p:ph sz="quarter" idx="40"/>
          </p:nvPr>
        </p:nvSpPr>
        <p:spPr>
          <a:xfrm>
            <a:off x="10340975" y="1065213"/>
            <a:ext cx="1450975" cy="615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16" name="Pladsholder til indhold 115">
            <a:extLst>
              <a:ext uri="{FF2B5EF4-FFF2-40B4-BE49-F238E27FC236}">
                <a16:creationId xmlns:a16="http://schemas.microsoft.com/office/drawing/2014/main" id="{F049E9A0-6E99-8E24-1F84-5257316AC212}"/>
              </a:ext>
            </a:extLst>
          </p:cNvPr>
          <p:cNvSpPr>
            <a:spLocks noGrp="1"/>
          </p:cNvSpPr>
          <p:nvPr>
            <p:ph sz="quarter" idx="41"/>
          </p:nvPr>
        </p:nvSpPr>
        <p:spPr>
          <a:xfrm>
            <a:off x="10340975" y="1825625"/>
            <a:ext cx="1423988" cy="6016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18" name="Pladsholder til indhold 117">
            <a:extLst>
              <a:ext uri="{FF2B5EF4-FFF2-40B4-BE49-F238E27FC236}">
                <a16:creationId xmlns:a16="http://schemas.microsoft.com/office/drawing/2014/main" id="{B1B70872-399A-DF2A-3759-2377586BFDE6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10320338" y="2665413"/>
            <a:ext cx="1417637" cy="604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0" name="Pladsholder til indhold 119">
            <a:extLst>
              <a:ext uri="{FF2B5EF4-FFF2-40B4-BE49-F238E27FC236}">
                <a16:creationId xmlns:a16="http://schemas.microsoft.com/office/drawing/2014/main" id="{56FC0567-2309-8942-3DA9-2F2BCDF554B9}"/>
              </a:ext>
            </a:extLst>
          </p:cNvPr>
          <p:cNvSpPr>
            <a:spLocks noGrp="1"/>
          </p:cNvSpPr>
          <p:nvPr>
            <p:ph sz="quarter" idx="43"/>
          </p:nvPr>
        </p:nvSpPr>
        <p:spPr>
          <a:xfrm>
            <a:off x="10320338" y="3525838"/>
            <a:ext cx="1417637" cy="608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2" name="Pladsholder til indhold 121">
            <a:extLst>
              <a:ext uri="{FF2B5EF4-FFF2-40B4-BE49-F238E27FC236}">
                <a16:creationId xmlns:a16="http://schemas.microsoft.com/office/drawing/2014/main" id="{38098647-09AA-A91F-4480-12751F2BA4A0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10320338" y="4356100"/>
            <a:ext cx="1417637" cy="603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4" name="Pladsholder til indhold 123">
            <a:extLst>
              <a:ext uri="{FF2B5EF4-FFF2-40B4-BE49-F238E27FC236}">
                <a16:creationId xmlns:a16="http://schemas.microsoft.com/office/drawing/2014/main" id="{5B150D2F-8FFF-9007-7FA8-630B0A61ABF0}"/>
              </a:ext>
            </a:extLst>
          </p:cNvPr>
          <p:cNvSpPr>
            <a:spLocks noGrp="1"/>
          </p:cNvSpPr>
          <p:nvPr>
            <p:ph sz="quarter" idx="45"/>
          </p:nvPr>
        </p:nvSpPr>
        <p:spPr>
          <a:xfrm>
            <a:off x="10340975" y="5172075"/>
            <a:ext cx="1417638" cy="6016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6" name="Pladsholder til indhold 125">
            <a:extLst>
              <a:ext uri="{FF2B5EF4-FFF2-40B4-BE49-F238E27FC236}">
                <a16:creationId xmlns:a16="http://schemas.microsoft.com/office/drawing/2014/main" id="{2F9A7863-46B2-7C50-B65F-6378B3B996A4}"/>
              </a:ext>
            </a:extLst>
          </p:cNvPr>
          <p:cNvSpPr>
            <a:spLocks noGrp="1"/>
          </p:cNvSpPr>
          <p:nvPr>
            <p:ph sz="quarter" idx="46"/>
          </p:nvPr>
        </p:nvSpPr>
        <p:spPr>
          <a:xfrm>
            <a:off x="10356850" y="5994400"/>
            <a:ext cx="1395413" cy="619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8" name="Pladsholder til indhold 127">
            <a:extLst>
              <a:ext uri="{FF2B5EF4-FFF2-40B4-BE49-F238E27FC236}">
                <a16:creationId xmlns:a16="http://schemas.microsoft.com/office/drawing/2014/main" id="{A500D80C-7599-EF7A-3141-5038B8ECD5D7}"/>
              </a:ext>
            </a:extLst>
          </p:cNvPr>
          <p:cNvSpPr>
            <a:spLocks noGrp="1"/>
          </p:cNvSpPr>
          <p:nvPr>
            <p:ph sz="quarter" idx="47"/>
          </p:nvPr>
        </p:nvSpPr>
        <p:spPr>
          <a:xfrm>
            <a:off x="287338" y="5994401"/>
            <a:ext cx="4114800" cy="1968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30" name="Pladsholder til indhold 129">
            <a:extLst>
              <a:ext uri="{FF2B5EF4-FFF2-40B4-BE49-F238E27FC236}">
                <a16:creationId xmlns:a16="http://schemas.microsoft.com/office/drawing/2014/main" id="{1DA0E722-E5E9-8490-A075-485A4D53C29B}"/>
              </a:ext>
            </a:extLst>
          </p:cNvPr>
          <p:cNvSpPr>
            <a:spLocks noGrp="1"/>
          </p:cNvSpPr>
          <p:nvPr>
            <p:ph sz="quarter" idx="48"/>
          </p:nvPr>
        </p:nvSpPr>
        <p:spPr>
          <a:xfrm>
            <a:off x="287338" y="6252753"/>
            <a:ext cx="4114800" cy="2300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32" name="Pladsholder til indhold 131">
            <a:extLst>
              <a:ext uri="{FF2B5EF4-FFF2-40B4-BE49-F238E27FC236}">
                <a16:creationId xmlns:a16="http://schemas.microsoft.com/office/drawing/2014/main" id="{CFAF7326-0008-CA5A-0C14-638B4F87B95D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287338" y="6545263"/>
            <a:ext cx="4114800" cy="1762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681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felt 5">
            <a:extLst>
              <a:ext uri="{FF2B5EF4-FFF2-40B4-BE49-F238E27FC236}">
                <a16:creationId xmlns:a16="http://schemas.microsoft.com/office/drawing/2014/main" id="{32188D06-099D-2E72-4CA8-B49264C994D8}"/>
              </a:ext>
            </a:extLst>
          </p:cNvPr>
          <p:cNvSpPr txBox="1"/>
          <p:nvPr userDrawn="1"/>
        </p:nvSpPr>
        <p:spPr>
          <a:xfrm>
            <a:off x="390088" y="870026"/>
            <a:ext cx="5046436" cy="5693866"/>
          </a:xfrm>
          <a:prstGeom prst="rect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chemeClr val="bg1"/>
                </a:solidFill>
              </a:rPr>
              <a:t>Indhold</a:t>
            </a: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Denne Power Point skabelon kan bruges af beredskaberne til udarbejdelse af </a:t>
            </a:r>
            <a:r>
              <a:rPr lang="da-DK" sz="1400" dirty="0" err="1">
                <a:solidFill>
                  <a:schemeClr val="bg1"/>
                </a:solidFill>
              </a:rPr>
              <a:t>netskitser</a:t>
            </a:r>
            <a:r>
              <a:rPr lang="da-DK" sz="1400" dirty="0">
                <a:solidFill>
                  <a:schemeClr val="bg1"/>
                </a:solidFill>
              </a:rPr>
              <a:t> for henholdsvis intern og tværgående kommunikation på radionettet SINE. </a:t>
            </a:r>
            <a:br>
              <a:rPr lang="da-DK" sz="1400" dirty="0">
                <a:solidFill>
                  <a:schemeClr val="bg1"/>
                </a:solidFill>
              </a:rPr>
            </a:b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Skabelonen skal ses som et værktøj, der kan bruges af alle beredskaber til at understøtte planlægningen af den operative kommunikation. </a:t>
            </a:r>
          </a:p>
          <a:p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Skabelonen kan hentes ned til planlæggerens egen computer, og der kan ændres i tekst og udformning, så </a:t>
            </a:r>
            <a:r>
              <a:rPr lang="da-DK" sz="1400" dirty="0" err="1">
                <a:solidFill>
                  <a:schemeClr val="bg1"/>
                </a:solidFill>
              </a:rPr>
              <a:t>netskitserne</a:t>
            </a:r>
            <a:r>
              <a:rPr lang="da-DK" sz="1400" dirty="0">
                <a:solidFill>
                  <a:schemeClr val="bg1"/>
                </a:solidFill>
              </a:rPr>
              <a:t> passer til udførelsen af øvelsen eller den skarpe indsats i forhold til kaldesignaler, organisering og brug af talegrupper. </a:t>
            </a:r>
          </a:p>
          <a:p>
            <a:endParaRPr lang="da-DK" sz="1400" dirty="0">
              <a:solidFill>
                <a:schemeClr val="bg1"/>
              </a:solidFill>
            </a:endParaRPr>
          </a:p>
          <a:p>
            <a:r>
              <a:rPr lang="da-DK" sz="1400" dirty="0">
                <a:solidFill>
                  <a:schemeClr val="bg1"/>
                </a:solidFill>
              </a:rPr>
              <a:t>Hvis </a:t>
            </a:r>
            <a:r>
              <a:rPr lang="da-DK" sz="1400" dirty="0" err="1">
                <a:solidFill>
                  <a:schemeClr val="bg1"/>
                </a:solidFill>
              </a:rPr>
              <a:t>netskitsen</a:t>
            </a:r>
            <a:r>
              <a:rPr lang="da-DK" sz="1400" dirty="0">
                <a:solidFill>
                  <a:schemeClr val="bg1"/>
                </a:solidFill>
              </a:rPr>
              <a:t> bliver for indviklet i forhold til planen/indsatsens udførelse, kan det være en fordel at udfærdige en specifik </a:t>
            </a:r>
            <a:r>
              <a:rPr lang="da-DK" sz="1400" dirty="0" err="1">
                <a:solidFill>
                  <a:schemeClr val="bg1"/>
                </a:solidFill>
              </a:rPr>
              <a:t>netskitse</a:t>
            </a:r>
            <a:r>
              <a:rPr lang="da-DK" sz="1400" dirty="0">
                <a:solidFill>
                  <a:schemeClr val="bg1"/>
                </a:solidFill>
              </a:rPr>
              <a:t> til hver fase i udførelsen.</a:t>
            </a:r>
          </a:p>
          <a:p>
            <a:endParaRPr lang="da-DK" sz="1400" dirty="0">
              <a:solidFill>
                <a:schemeClr val="bg1"/>
              </a:solidFill>
            </a:endParaRPr>
          </a:p>
          <a:p>
            <a:r>
              <a:rPr lang="da-DK" sz="1400" dirty="0">
                <a:solidFill>
                  <a:schemeClr val="bg1"/>
                </a:solidFill>
              </a:rPr>
              <a:t>Kommentarer eller forslag til skabelonen kan sendes til CFB på </a:t>
            </a: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kos-cfb@politi.dk</a:t>
            </a:r>
            <a:r>
              <a:rPr lang="da-DK" sz="1400" dirty="0">
                <a:solidFill>
                  <a:schemeClr val="bg1"/>
                </a:solidFill>
              </a:rPr>
              <a:t>. Godkendte </a:t>
            </a:r>
            <a:r>
              <a:rPr lang="da-DK" sz="1400" dirty="0" err="1">
                <a:solidFill>
                  <a:schemeClr val="bg1"/>
                </a:solidFill>
              </a:rPr>
              <a:t>netskitser</a:t>
            </a:r>
            <a:r>
              <a:rPr lang="da-DK" sz="1400" dirty="0">
                <a:solidFill>
                  <a:schemeClr val="bg1"/>
                </a:solidFill>
              </a:rPr>
              <a:t> ligger på </a:t>
            </a:r>
            <a:r>
              <a:rPr lang="da-DK" sz="14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www.sikkerhedsnet.dk</a:t>
            </a:r>
            <a:r>
              <a:rPr lang="da-DK" sz="1400" dirty="0">
                <a:solidFill>
                  <a:schemeClr val="bg1"/>
                </a:solidFill>
              </a:rPr>
              <a:t>. </a:t>
            </a:r>
            <a:br>
              <a:rPr lang="da-DK" sz="1400" dirty="0">
                <a:solidFill>
                  <a:schemeClr val="bg1"/>
                </a:solidFill>
              </a:rPr>
            </a:b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Den tværgående kommunikation på SINE er illustreret i en række </a:t>
            </a:r>
            <a:r>
              <a:rPr lang="da-DK" sz="1400" dirty="0" err="1">
                <a:solidFill>
                  <a:schemeClr val="bg1"/>
                </a:solidFill>
              </a:rPr>
              <a:t>netskitser</a:t>
            </a:r>
            <a:r>
              <a:rPr lang="da-DK" sz="1400" dirty="0">
                <a:solidFill>
                  <a:schemeClr val="bg1"/>
                </a:solidFill>
              </a:rPr>
              <a:t>, som kan findes på hjemmesiden eller i SINE-håndbogen fra side 44 til side 58. Politiets </a:t>
            </a:r>
            <a:r>
              <a:rPr lang="da-DK" sz="1400" dirty="0" err="1">
                <a:solidFill>
                  <a:schemeClr val="bg1"/>
                </a:solidFill>
              </a:rPr>
              <a:t>netskitser</a:t>
            </a:r>
            <a:r>
              <a:rPr lang="da-DK" sz="1400" dirty="0">
                <a:solidFill>
                  <a:schemeClr val="bg1"/>
                </a:solidFill>
              </a:rPr>
              <a:t> er tilgængelige på politiets interne platforme.</a:t>
            </a:r>
          </a:p>
        </p:txBody>
      </p:sp>
      <p:sp>
        <p:nvSpPr>
          <p:cNvPr id="9" name="Tekstfelt 1">
            <a:extLst>
              <a:ext uri="{FF2B5EF4-FFF2-40B4-BE49-F238E27FC236}">
                <a16:creationId xmlns:a16="http://schemas.microsoft.com/office/drawing/2014/main" id="{7A53F455-A9AD-FAEA-5FD3-4154CA87779C}"/>
              </a:ext>
            </a:extLst>
          </p:cNvPr>
          <p:cNvSpPr txBox="1"/>
          <p:nvPr userDrawn="1"/>
        </p:nvSpPr>
        <p:spPr>
          <a:xfrm>
            <a:off x="5785658" y="870026"/>
            <a:ext cx="6035040" cy="5693866"/>
          </a:xfrm>
          <a:prstGeom prst="rect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chemeClr val="bg1"/>
                </a:solidFill>
              </a:rPr>
              <a:t>Læsning af netskitser</a:t>
            </a:r>
          </a:p>
          <a:p>
            <a:r>
              <a:rPr lang="da-DK" sz="1400" dirty="0">
                <a:solidFill>
                  <a:schemeClr val="bg1"/>
                </a:solidFill>
              </a:rPr>
              <a:t>Netskitserne illustrerer, hvem der taler med hvem under en indsats, og de skal ikke læses som et udtryk for organisationsstruktur og ledelse. </a:t>
            </a:r>
          </a:p>
          <a:p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  			</a:t>
            </a: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		                                                                                 Eksempel:   </a:t>
            </a:r>
          </a:p>
          <a:p>
            <a:r>
              <a:rPr lang="da-DK" sz="1400" dirty="0">
                <a:solidFill>
                  <a:schemeClr val="bg1"/>
                </a:solidFill>
              </a:rPr>
              <a:t>De røde firkanter med hvidt felt illustrerer</a:t>
            </a:r>
          </a:p>
          <a:p>
            <a:r>
              <a:rPr lang="da-DK" sz="1400" dirty="0">
                <a:solidFill>
                  <a:schemeClr val="bg1"/>
                </a:solidFill>
              </a:rPr>
              <a:t>skadestedssæt og talegruppe. </a:t>
            </a:r>
          </a:p>
          <a:p>
            <a:endParaRPr lang="da-DK" sz="1400" dirty="0">
              <a:solidFill>
                <a:schemeClr val="bg1"/>
              </a:solidFill>
            </a:endParaRPr>
          </a:p>
          <a:p>
            <a:endParaRPr lang="da-DK" sz="1400" dirty="0">
              <a:solidFill>
                <a:schemeClr val="bg1"/>
              </a:solidFill>
            </a:endParaRPr>
          </a:p>
          <a:p>
            <a:r>
              <a:rPr lang="da-DK" sz="1400" dirty="0">
                <a:solidFill>
                  <a:schemeClr val="bg1"/>
                </a:solidFill>
              </a:rPr>
              <a:t>De udfyldte firkanter illustrerer sektor </a:t>
            </a:r>
          </a:p>
          <a:p>
            <a:r>
              <a:rPr lang="da-DK" sz="1400" dirty="0">
                <a:solidFill>
                  <a:schemeClr val="bg1"/>
                </a:solidFill>
              </a:rPr>
              <a:t>og funktion. </a:t>
            </a:r>
          </a:p>
          <a:p>
            <a:endParaRPr lang="da-DK" sz="1400" dirty="0">
              <a:solidFill>
                <a:schemeClr val="bg1"/>
              </a:solidFill>
            </a:endParaRPr>
          </a:p>
          <a:p>
            <a:r>
              <a:rPr lang="da-DK" sz="1400" dirty="0">
                <a:solidFill>
                  <a:schemeClr val="bg1"/>
                </a:solidFill>
              </a:rPr>
              <a:t>De røde streger illustrerer kommunikation </a:t>
            </a:r>
          </a:p>
          <a:p>
            <a:r>
              <a:rPr lang="da-DK" sz="1400" dirty="0">
                <a:solidFill>
                  <a:schemeClr val="bg1"/>
                </a:solidFill>
              </a:rPr>
              <a:t>i skadestedssæt.</a:t>
            </a:r>
          </a:p>
          <a:p>
            <a:endParaRPr lang="da-DK" sz="1400" dirty="0">
              <a:solidFill>
                <a:schemeClr val="bg1"/>
              </a:solidFill>
            </a:endParaRPr>
          </a:p>
          <a:p>
            <a:r>
              <a:rPr lang="da-DK" sz="1400" dirty="0">
                <a:solidFill>
                  <a:schemeClr val="bg1"/>
                </a:solidFill>
              </a:rPr>
              <a:t>De sorte streger illustrerer kommunikation </a:t>
            </a:r>
          </a:p>
          <a:p>
            <a:r>
              <a:rPr lang="da-DK" sz="1400" dirty="0">
                <a:solidFill>
                  <a:schemeClr val="bg1"/>
                </a:solidFill>
              </a:rPr>
              <a:t>i interne talegrupper (eget VPN). </a:t>
            </a:r>
          </a:p>
          <a:p>
            <a:endParaRPr lang="da-DK" sz="1400" dirty="0">
              <a:solidFill>
                <a:schemeClr val="bg1"/>
              </a:solidFill>
            </a:endParaRPr>
          </a:p>
          <a:p>
            <a:r>
              <a:rPr lang="da-DK" sz="1400" dirty="0">
                <a:solidFill>
                  <a:schemeClr val="bg1"/>
                </a:solidFill>
              </a:rPr>
              <a:t>De røde stiplede linjer illustrerer medhør på talegruppen i </a:t>
            </a: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1400" dirty="0">
                <a:solidFill>
                  <a:schemeClr val="bg1"/>
                </a:solidFill>
              </a:rPr>
              <a:t>skadestedssæt.</a:t>
            </a:r>
          </a:p>
          <a:p>
            <a:br>
              <a:rPr lang="da-DK" sz="1400" dirty="0">
                <a:solidFill>
                  <a:schemeClr val="bg1"/>
                </a:solidFill>
              </a:rPr>
            </a:br>
            <a:br>
              <a:rPr lang="da-DK" sz="1400" dirty="0">
                <a:solidFill>
                  <a:schemeClr val="bg1"/>
                </a:solidFill>
              </a:rPr>
            </a:br>
            <a:br>
              <a:rPr lang="da-DK" sz="1400" dirty="0">
                <a:solidFill>
                  <a:schemeClr val="bg1"/>
                </a:solidFill>
              </a:rPr>
            </a:br>
            <a:br>
              <a:rPr lang="da-DK" sz="1400" dirty="0">
                <a:solidFill>
                  <a:schemeClr val="bg1"/>
                </a:solidFill>
              </a:rPr>
            </a:br>
            <a:endParaRPr lang="da-DK" sz="1400" dirty="0">
              <a:solidFill>
                <a:schemeClr val="bg1"/>
              </a:solidFill>
            </a:endParaRPr>
          </a:p>
        </p:txBody>
      </p:sp>
      <p:cxnSp>
        <p:nvCxnSpPr>
          <p:cNvPr id="26" name="Lige forbindelse 4">
            <a:extLst>
              <a:ext uri="{FF2B5EF4-FFF2-40B4-BE49-F238E27FC236}">
                <a16:creationId xmlns:a16="http://schemas.microsoft.com/office/drawing/2014/main" id="{C78DDDB6-64B9-F1B3-90A1-EA82A9B7CDF6}"/>
              </a:ext>
            </a:extLst>
          </p:cNvPr>
          <p:cNvCxnSpPr/>
          <p:nvPr userDrawn="1"/>
        </p:nvCxnSpPr>
        <p:spPr>
          <a:xfrm>
            <a:off x="5912958" y="2944143"/>
            <a:ext cx="569975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Lige forbindelse 28">
            <a:extLst>
              <a:ext uri="{FF2B5EF4-FFF2-40B4-BE49-F238E27FC236}">
                <a16:creationId xmlns:a16="http://schemas.microsoft.com/office/drawing/2014/main" id="{A814F8C6-322F-DF90-DAC2-7D28575929B3}"/>
              </a:ext>
            </a:extLst>
          </p:cNvPr>
          <p:cNvCxnSpPr/>
          <p:nvPr userDrawn="1"/>
        </p:nvCxnSpPr>
        <p:spPr>
          <a:xfrm>
            <a:off x="5912957" y="4238366"/>
            <a:ext cx="569975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Lige forbindelse 29">
            <a:extLst>
              <a:ext uri="{FF2B5EF4-FFF2-40B4-BE49-F238E27FC236}">
                <a16:creationId xmlns:a16="http://schemas.microsoft.com/office/drawing/2014/main" id="{932C617E-B61C-0762-7411-3CE3C0C56B72}"/>
              </a:ext>
            </a:extLst>
          </p:cNvPr>
          <p:cNvCxnSpPr/>
          <p:nvPr userDrawn="1"/>
        </p:nvCxnSpPr>
        <p:spPr>
          <a:xfrm>
            <a:off x="5912958" y="3576099"/>
            <a:ext cx="569975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Lige forbindelse 16">
            <a:extLst>
              <a:ext uri="{FF2B5EF4-FFF2-40B4-BE49-F238E27FC236}">
                <a16:creationId xmlns:a16="http://schemas.microsoft.com/office/drawing/2014/main" id="{29C5EF8C-537E-C6CD-2AB7-5665D9822D22}"/>
              </a:ext>
            </a:extLst>
          </p:cNvPr>
          <p:cNvCxnSpPr/>
          <p:nvPr userDrawn="1"/>
        </p:nvCxnSpPr>
        <p:spPr>
          <a:xfrm>
            <a:off x="5924177" y="4935711"/>
            <a:ext cx="569975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Billede 25">
            <a:extLst>
              <a:ext uri="{FF2B5EF4-FFF2-40B4-BE49-F238E27FC236}">
                <a16:creationId xmlns:a16="http://schemas.microsoft.com/office/drawing/2014/main" id="{340B6421-1B17-BCBB-5766-4725798DAC7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827" y="240145"/>
            <a:ext cx="1706628" cy="32327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0089" y="870025"/>
            <a:ext cx="924361" cy="253925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da-DK" dirty="0"/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800FC3A2-BB51-5A05-008D-CE55745CCCC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0086" y="1123950"/>
            <a:ext cx="5046435" cy="543994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008CF43C-B284-1812-A89B-4AC35AE2FC5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786438" y="869950"/>
            <a:ext cx="5861050" cy="860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5" name="Pladsholder til indhold 14">
            <a:extLst>
              <a:ext uri="{FF2B5EF4-FFF2-40B4-BE49-F238E27FC236}">
                <a16:creationId xmlns:a16="http://schemas.microsoft.com/office/drawing/2014/main" id="{4141D897-8C22-F147-E682-F6C4AC279F8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789579" y="1983497"/>
            <a:ext cx="914400" cy="2444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7" name="Pladsholder til indhold 16">
            <a:extLst>
              <a:ext uri="{FF2B5EF4-FFF2-40B4-BE49-F238E27FC236}">
                <a16:creationId xmlns:a16="http://schemas.microsoft.com/office/drawing/2014/main" id="{F566521E-4309-B3D0-2D39-871C8CD7E80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786438" y="2152650"/>
            <a:ext cx="3371850" cy="5349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9" name="Pladsholder til indhold 18">
            <a:extLst>
              <a:ext uri="{FF2B5EF4-FFF2-40B4-BE49-F238E27FC236}">
                <a16:creationId xmlns:a16="http://schemas.microsoft.com/office/drawing/2014/main" id="{2DEB50F6-BAC1-CC10-580E-CE0CD78624D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786438" y="2997201"/>
            <a:ext cx="2992437" cy="5349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1" name="Pladsholder til indhold 20">
            <a:extLst>
              <a:ext uri="{FF2B5EF4-FFF2-40B4-BE49-F238E27FC236}">
                <a16:creationId xmlns:a16="http://schemas.microsoft.com/office/drawing/2014/main" id="{A47D3D81-F48C-E86C-955D-8B9730119B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786438" y="3657600"/>
            <a:ext cx="3371850" cy="5127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3" name="Pladsholder til indhold 22">
            <a:extLst>
              <a:ext uri="{FF2B5EF4-FFF2-40B4-BE49-F238E27FC236}">
                <a16:creationId xmlns:a16="http://schemas.microsoft.com/office/drawing/2014/main" id="{CD5839AB-6CF2-081A-3FAD-04D5FA2DA3D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786438" y="4295775"/>
            <a:ext cx="3371850" cy="571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5" name="Pladsholder til indhold 24">
            <a:extLst>
              <a:ext uri="{FF2B5EF4-FFF2-40B4-BE49-F238E27FC236}">
                <a16:creationId xmlns:a16="http://schemas.microsoft.com/office/drawing/2014/main" id="{67F576D6-F4F3-209E-C8B4-31640466DB03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5786438" y="4886325"/>
            <a:ext cx="4454525" cy="571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090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54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117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817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134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788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EDF22-850D-4F61-86A0-D835CEC493B8}" type="datetimeFigureOut">
              <a:rPr lang="da-DK" smtClean="0"/>
              <a:t>06-02-2026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3828C-560C-45D7-8AAC-D10F5B696901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833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0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sikkerhedsnet.dk/" TargetMode="External"/><Relationship Id="rId7" Type="http://schemas.openxmlformats.org/officeDocument/2006/relationships/image" Target="../media/image6.png"/><Relationship Id="rId2" Type="http://schemas.openxmlformats.org/officeDocument/2006/relationships/hyperlink" Target="mailto:kos-cfb@politi.dk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 descr="Logo: C F B – Center for Beredskabskommunikatio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330" y="367074"/>
            <a:ext cx="2795339" cy="529499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1523999" y="2267383"/>
            <a:ext cx="9144000" cy="2387600"/>
          </a:xfrm>
        </p:spPr>
        <p:txBody>
          <a:bodyPr/>
          <a:lstStyle/>
          <a:p>
            <a:r>
              <a:rPr lang="da-DK" b="1" dirty="0"/>
              <a:t>Skabelon til opbygning </a:t>
            </a:r>
            <a:br>
              <a:rPr lang="da-DK" b="1" dirty="0"/>
            </a:br>
            <a:r>
              <a:rPr lang="da-DK" b="1" dirty="0"/>
              <a:t>af netskitser</a:t>
            </a:r>
          </a:p>
        </p:txBody>
      </p:sp>
      <p:sp>
        <p:nvSpPr>
          <p:cNvPr id="5" name="Undertitel 4"/>
          <p:cNvSpPr>
            <a:spLocks noGrp="1"/>
          </p:cNvSpPr>
          <p:nvPr>
            <p:ph type="subTitle" idx="1"/>
          </p:nvPr>
        </p:nvSpPr>
        <p:spPr>
          <a:xfrm>
            <a:off x="1523999" y="5103215"/>
            <a:ext cx="9144000" cy="723844"/>
          </a:xfrm>
        </p:spPr>
        <p:txBody>
          <a:bodyPr/>
          <a:lstStyle/>
          <a:p>
            <a:r>
              <a:rPr lang="da-DK" dirty="0"/>
              <a:t>November 2022</a:t>
            </a:r>
          </a:p>
        </p:txBody>
      </p:sp>
    </p:spTree>
    <p:extLst>
      <p:ext uri="{BB962C8B-B14F-4D97-AF65-F5344CB8AC3E}">
        <p14:creationId xmlns:p14="http://schemas.microsoft.com/office/powerpoint/2010/main" val="155099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72557A7-3584-E6B0-CF09-59F3E4217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364" y="922411"/>
            <a:ext cx="924361" cy="253925"/>
          </a:xfrm>
        </p:spPr>
        <p:txBody>
          <a:bodyPr>
            <a:noAutofit/>
          </a:bodyPr>
          <a:lstStyle/>
          <a:p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Indhold</a:t>
            </a:r>
            <a:endParaRPr lang="en-US" sz="140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47EA5C9-59F5-A2AE-50AB-85344A23DF6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0086" y="1078230"/>
            <a:ext cx="5046435" cy="5439942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Denne Power Point skabelon kan bruges af beredskaberne til udarbejdelse af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henholdsvis intern og tværgående kommunikation på radionettet SINE. </a:t>
            </a:r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Skabelonen skal ses som et værktøj, der kan bruges af alle beredskaber til at understøtte planlægningen af den operative kommunikation.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Skabelonen kan hentes ned til planlæggerens egen computer, og der kan ændres i tekst og udformning, så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netskitserne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passer til udførelsen af øvelsen eller den skarpe indsats i forhold til kaldesignaler, organisering og brug af talegrupper.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Hvis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netskitsen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bliver for indviklet i forhold til planen/indsatsens udførelse, kan det være en fordel at udfærdige en specifik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 hver fase i udførelsen.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Kommentarer eller forslag til skabelonen kan sendes til CFB på </a:t>
            </a:r>
            <a:b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 tooltip="kos-cfb@politi.dk"/>
              </a:rPr>
              <a:t>kos-cfb@politi.dk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Godkendte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ligger på 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 tooltip="www.sikkerhedsnet.dk"/>
              </a:rPr>
              <a:t>www.sikkerhedsnet.dk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 tværgående kommunikation på SINE er illustreret i en række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som kan findes på hjemmesiden eller i SINE-håndbogen fra side 44 til side 58. Politiets </a:t>
            </a: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er tilgængelige på politiets interne platforme.</a:t>
            </a:r>
            <a:endParaRPr lang="en-US" sz="1400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27D89A1E-5CC4-281A-EEEC-10FE4997CB8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Læsning af </a:t>
            </a:r>
            <a:r>
              <a:rPr kumimoji="0" lang="da-DK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</a:t>
            </a: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Netskitserne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illustrerer, hvem der taler med hvem under en indsats, og de skal ikke læses som et udtryk for organisationsstruktur og ledelse.</a:t>
            </a:r>
            <a:endParaRPr lang="en-US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43615BFA-5130-102A-4758-B04A07030BB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827678" y="1954922"/>
            <a:ext cx="983321" cy="244475"/>
          </a:xfrm>
        </p:spPr>
        <p:txBody>
          <a:bodyPr>
            <a:noAutofit/>
          </a:bodyPr>
          <a:lstStyle/>
          <a:p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Eksempel:</a:t>
            </a:r>
            <a:endParaRPr lang="en-US" sz="1400" dirty="0"/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EFB5CF87-29BA-7881-CD07-FEE08FEB2E98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røde firkanter med hvidt felt illustrerer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skadestedssæt og talegruppe.</a:t>
            </a:r>
            <a:endParaRPr lang="en-US" dirty="0"/>
          </a:p>
        </p:txBody>
      </p:sp>
      <p:pic>
        <p:nvPicPr>
          <p:cNvPr id="15" name="Billede 14" descr="Rød firkant">
            <a:extLst>
              <a:ext uri="{FF2B5EF4-FFF2-40B4-BE49-F238E27FC236}">
                <a16:creationId xmlns:a16="http://schemas.microsoft.com/office/drawing/2014/main" id="{0D0964BC-0240-4BB4-C71B-54AF7CF82C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1268" y="2290807"/>
            <a:ext cx="2200123" cy="587438"/>
          </a:xfrm>
          <a:prstGeom prst="rect">
            <a:avLst/>
          </a:prstGeom>
        </p:spPr>
      </p:pic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0C3CF4FF-2CAB-0EFE-1912-71651AC494F3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udfyldte firkanter illustrerer sektor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og funktion.</a:t>
            </a:r>
            <a:endParaRPr lang="en-US" dirty="0"/>
          </a:p>
        </p:txBody>
      </p:sp>
      <p:pic>
        <p:nvPicPr>
          <p:cNvPr id="19" name="Billede 18" descr="Udfyldt firkant">
            <a:extLst>
              <a:ext uri="{FF2B5EF4-FFF2-40B4-BE49-F238E27FC236}">
                <a16:creationId xmlns:a16="http://schemas.microsoft.com/office/drawing/2014/main" id="{4B97A783-1EE5-1693-7A26-1E1234611F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790" y="2987839"/>
            <a:ext cx="1125000" cy="526478"/>
          </a:xfrm>
          <a:prstGeom prst="rect">
            <a:avLst/>
          </a:prstGeom>
        </p:spPr>
      </p:pic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449F96CB-BEB4-8D7A-D5A7-C1A69B15E96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786438" y="3642360"/>
            <a:ext cx="3371850" cy="51276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røde streger illustrerer kommunikation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skadestedssæt.</a:t>
            </a:r>
            <a:endParaRPr lang="en-US" sz="1400" dirty="0"/>
          </a:p>
        </p:txBody>
      </p:sp>
      <p:pic>
        <p:nvPicPr>
          <p:cNvPr id="32" name="Billede 31" descr="Rød streg">
            <a:extLst>
              <a:ext uri="{FF2B5EF4-FFF2-40B4-BE49-F238E27FC236}">
                <a16:creationId xmlns:a16="http://schemas.microsoft.com/office/drawing/2014/main" id="{19F94935-2DAF-CEEC-7C7E-8AA672C6B3B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3893" y="3906517"/>
            <a:ext cx="1560037" cy="47106"/>
          </a:xfrm>
          <a:prstGeom prst="rect">
            <a:avLst/>
          </a:prstGeom>
        </p:spPr>
      </p:pic>
      <p:sp>
        <p:nvSpPr>
          <p:cNvPr id="12" name="Pladsholder til indhold 11">
            <a:extLst>
              <a:ext uri="{FF2B5EF4-FFF2-40B4-BE49-F238E27FC236}">
                <a16:creationId xmlns:a16="http://schemas.microsoft.com/office/drawing/2014/main" id="{0493FAB1-5D77-8946-0E8E-99240DC5812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786438" y="4280535"/>
            <a:ext cx="3371850" cy="5715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sorte streger illustrerer kommunikation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interne talegrupper (eget VPN).</a:t>
            </a:r>
            <a:endParaRPr lang="en-US" dirty="0"/>
          </a:p>
        </p:txBody>
      </p:sp>
      <p:pic>
        <p:nvPicPr>
          <p:cNvPr id="34" name="Billede 33" descr="Sort streg">
            <a:extLst>
              <a:ext uri="{FF2B5EF4-FFF2-40B4-BE49-F238E27FC236}">
                <a16:creationId xmlns:a16="http://schemas.microsoft.com/office/drawing/2014/main" id="{0AEA60E3-256D-81D3-31CA-4E502303EFB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416" y="4572590"/>
            <a:ext cx="1590517" cy="38793"/>
          </a:xfrm>
          <a:prstGeom prst="rect">
            <a:avLst/>
          </a:prstGeom>
        </p:spPr>
      </p:pic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542D5B07-EA8F-9596-4508-E557B9D901D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5786438" y="4924425"/>
            <a:ext cx="4454525" cy="5715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røde stiplede linjer illustrerer medhør på talegruppen i </a:t>
            </a:r>
            <a:b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skadestedssæt.</a:t>
            </a:r>
            <a:endParaRPr lang="en-US" dirty="0"/>
          </a:p>
        </p:txBody>
      </p:sp>
      <p:pic>
        <p:nvPicPr>
          <p:cNvPr id="36" name="Billede 35" descr="Rød stipled linje">
            <a:extLst>
              <a:ext uri="{FF2B5EF4-FFF2-40B4-BE49-F238E27FC236}">
                <a16:creationId xmlns:a16="http://schemas.microsoft.com/office/drawing/2014/main" id="{5BCD5597-8508-CF31-6D1F-27D98C2B9E2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538" y="5114169"/>
            <a:ext cx="1596059" cy="4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7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DF85CFC-C8CF-6992-23A1-3717D642D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8" y="284355"/>
            <a:ext cx="8135232" cy="523220"/>
          </a:xfrm>
        </p:spPr>
        <p:txBody>
          <a:bodyPr anchor="t">
            <a:normAutofit/>
          </a:bodyPr>
          <a:lstStyle/>
          <a:p>
            <a:pPr algn="l"/>
            <a:r>
              <a:rPr kumimoji="0" lang="da-DK" altLang="da-DK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Eksempel på udfærdigelse af </a:t>
            </a:r>
            <a:r>
              <a:rPr kumimoji="0" lang="da-DK" altLang="da-DK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netskitse</a:t>
            </a:r>
            <a:r>
              <a:rPr kumimoji="0" lang="da-DK" altLang="da-DK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 egen sektor</a:t>
            </a:r>
            <a:endParaRPr lang="en-US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8325DFC-90B5-ED13-84B4-6935FDED46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4654" y="817082"/>
            <a:ext cx="5596165" cy="58179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kumimoji="0" lang="da-DK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Når KST er i drift, kører tilgående styrker frem på tildelt SKSXXXKST og melder sig i opmarchområdet med mindre andet er aftalt med indsatsledelsen.</a:t>
            </a:r>
            <a:endParaRPr lang="en-US" dirty="0"/>
          </a:p>
        </p:txBody>
      </p:sp>
      <p:pic>
        <p:nvPicPr>
          <p:cNvPr id="9" name="Billede 8" descr="Organistaionsdiagram som viser Eksempel på udfærdigelse af netskitse til egen sektor.&#10;KST, går videre til&#10;Tildelt SKS, talegruppe KST, går videre til&#10;Opmarch/Tilgående styrker&#10;Og&#10;Tildelt SKS, talegruppe ISL, går videre til&#10;ISL BRAND, går videre til&#10;Tildelt SKS, talegruppe HL Brand:&#10;- Holdleder 1&#10;- Holdleder 1&#10;- Indsæt selv…&#10;- Indsæt selv…&#10;Og&#10;Tildelt SKS, talegruppe ISL, går videre til&#10;ISL POLITI, går videre til&#10;ISL SUND, går videre til&#10;Ekspertberedskab, går videre til&#10;HEMS-Helikopter, går videre til&#10;SAR-Helikopter, går videre til&#10;Andre Aktører.">
            <a:extLst>
              <a:ext uri="{FF2B5EF4-FFF2-40B4-BE49-F238E27FC236}">
                <a16:creationId xmlns:a16="http://schemas.microsoft.com/office/drawing/2014/main" id="{D5CA6E13-B543-C156-DA12-AFC9E018B3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63" y="1550844"/>
            <a:ext cx="11493843" cy="515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49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DE0499A5-B927-6804-98EB-000E209AE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112" y="260124"/>
            <a:ext cx="6408032" cy="365125"/>
          </a:xfrm>
        </p:spPr>
        <p:txBody>
          <a:bodyPr anchor="t"/>
          <a:lstStyle/>
          <a:p>
            <a:r>
              <a:rPr kumimoji="0" lang="da-DK" alt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Kommunikation på SINE under …………...</a:t>
            </a:r>
            <a:endParaRPr lang="en-US" dirty="0"/>
          </a:p>
        </p:txBody>
      </p:sp>
      <p:sp>
        <p:nvSpPr>
          <p:cNvPr id="41" name="Tekstfelt 29">
            <a:extLst>
              <a:ext uri="{FF2B5EF4-FFF2-40B4-BE49-F238E27FC236}">
                <a16:creationId xmlns:a16="http://schemas.microsoft.com/office/drawing/2014/main" id="{65422BF9-4BE5-0D6E-331F-8B906EFC6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1405" y="1042160"/>
            <a:ext cx="30016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Pladsholder til indhold 2">
            <a:extLst>
              <a:ext uri="{FF2B5EF4-FFF2-40B4-BE49-F238E27FC236}">
                <a16:creationId xmlns:a16="http://schemas.microsoft.com/office/drawing/2014/main" id="{8FC7508C-CB36-7299-A863-14F492943A7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r>
              <a:rPr kumimoji="0" lang="da-DK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Forklarende tekst</a:t>
            </a:r>
            <a:endParaRPr lang="en-US" dirty="0"/>
          </a:p>
        </p:txBody>
      </p:sp>
      <p:sp>
        <p:nvSpPr>
          <p:cNvPr id="7" name="Rektangel 54">
            <a:extLst>
              <a:ext uri="{FF2B5EF4-FFF2-40B4-BE49-F238E27FC236}">
                <a16:creationId xmlns:a16="http://schemas.microsoft.com/office/drawing/2014/main" id="{B86E4BAC-0052-BBC2-29F6-B136C5B4D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405" y="1453169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ladsholder til indhold 3">
            <a:extLst>
              <a:ext uri="{FF2B5EF4-FFF2-40B4-BE49-F238E27FC236}">
                <a16:creationId xmlns:a16="http://schemas.microsoft.com/office/drawing/2014/main" id="{2961DA36-081A-1008-12BE-56E3FA1B013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90512" y="1465756"/>
            <a:ext cx="1429186" cy="60221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Brand-beredskaber</a:t>
            </a:r>
          </a:p>
        </p:txBody>
      </p:sp>
      <p:sp>
        <p:nvSpPr>
          <p:cNvPr id="43" name="Rektangel 64">
            <a:extLst>
              <a:ext uri="{FF2B5EF4-FFF2-40B4-BE49-F238E27FC236}">
                <a16:creationId xmlns:a16="http://schemas.microsoft.com/office/drawing/2014/main" id="{69948CE0-1520-89E4-75B3-4FF5E819B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404" y="2170265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4">
            <a:extLst>
              <a:ext uri="{FF2B5EF4-FFF2-40B4-BE49-F238E27FC236}">
                <a16:creationId xmlns:a16="http://schemas.microsoft.com/office/drawing/2014/main" id="{62395CED-368C-8FC1-2E8C-87185307A85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91306" y="2181801"/>
            <a:ext cx="1429479" cy="6053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Skadesteds-leder 1</a:t>
            </a:r>
          </a:p>
        </p:txBody>
      </p:sp>
      <p:sp>
        <p:nvSpPr>
          <p:cNvPr id="45" name="Rektangel 65">
            <a:extLst>
              <a:ext uri="{FF2B5EF4-FFF2-40B4-BE49-F238E27FC236}">
                <a16:creationId xmlns:a16="http://schemas.microsoft.com/office/drawing/2014/main" id="{7105CDAA-137B-296D-AEC2-AB176EA3A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403" y="2900533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dsholder til indhold 5">
            <a:extLst>
              <a:ext uri="{FF2B5EF4-FFF2-40B4-BE49-F238E27FC236}">
                <a16:creationId xmlns:a16="http://schemas.microsoft.com/office/drawing/2014/main" id="{9917A480-CD7E-F245-8A44-E026E2FDC8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80988" y="2928938"/>
            <a:ext cx="1450975" cy="574675"/>
          </a:xfr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Skadesteds-leder 2</a:t>
            </a:r>
          </a:p>
        </p:txBody>
      </p:sp>
      <p:sp>
        <p:nvSpPr>
          <p:cNvPr id="47" name="Rektangel 66">
            <a:extLst>
              <a:ext uri="{FF2B5EF4-FFF2-40B4-BE49-F238E27FC236}">
                <a16:creationId xmlns:a16="http://schemas.microsoft.com/office/drawing/2014/main" id="{86680DEF-378F-7099-90C5-43FDED277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402" y="3620887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da-DK" sz="1600" b="1" dirty="0">
              <a:solidFill>
                <a:schemeClr val="bg1"/>
              </a:solidFill>
            </a:endParaRPr>
          </a:p>
        </p:txBody>
      </p:sp>
      <p:sp>
        <p:nvSpPr>
          <p:cNvPr id="5" name="Pladsholder til indhold 6">
            <a:extLst>
              <a:ext uri="{FF2B5EF4-FFF2-40B4-BE49-F238E27FC236}">
                <a16:creationId xmlns:a16="http://schemas.microsoft.com/office/drawing/2014/main" id="{7884EB92-4DEA-1ECF-4524-052F039152C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71463" y="3632200"/>
            <a:ext cx="1466850" cy="60801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Holdleder 1</a:t>
            </a:r>
          </a:p>
        </p:txBody>
      </p:sp>
      <p:sp>
        <p:nvSpPr>
          <p:cNvPr id="49" name="Rektangel 71">
            <a:extLst>
              <a:ext uri="{FF2B5EF4-FFF2-40B4-BE49-F238E27FC236}">
                <a16:creationId xmlns:a16="http://schemas.microsoft.com/office/drawing/2014/main" id="{6D3CEA9E-6BF7-2C4A-13CA-2B5EC94D7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401" y="4356017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dsholder til indhold 7">
            <a:extLst>
              <a:ext uri="{FF2B5EF4-FFF2-40B4-BE49-F238E27FC236}">
                <a16:creationId xmlns:a16="http://schemas.microsoft.com/office/drawing/2014/main" id="{A8F05532-34B8-C843-0145-F02B9EE9223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71463" y="4359275"/>
            <a:ext cx="1463675" cy="6191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Holdleder 2</a:t>
            </a:r>
          </a:p>
        </p:txBody>
      </p:sp>
      <p:sp>
        <p:nvSpPr>
          <p:cNvPr id="50" name="Rektangel 70">
            <a:extLst>
              <a:ext uri="{FF2B5EF4-FFF2-40B4-BE49-F238E27FC236}">
                <a16:creationId xmlns:a16="http://schemas.microsoft.com/office/drawing/2014/main" id="{6A100728-B90C-7783-C827-691C24923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401" y="5068251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ktangel 80">
            <a:extLst>
              <a:ext uri="{FF2B5EF4-FFF2-40B4-BE49-F238E27FC236}">
                <a16:creationId xmlns:a16="http://schemas.microsoft.com/office/drawing/2014/main" id="{28BD3483-48E9-3D4C-C0DA-5F4B3C77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4418" y="1460994"/>
            <a:ext cx="1468587" cy="62807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Pladsholder til indhold 8">
            <a:extLst>
              <a:ext uri="{FF2B5EF4-FFF2-40B4-BE49-F238E27FC236}">
                <a16:creationId xmlns:a16="http://schemas.microsoft.com/office/drawing/2014/main" id="{6EE13D3E-8F9C-4A4D-C9F9-CEC3E8214EF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801813" y="1465262"/>
            <a:ext cx="1476375" cy="6191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Beredskabs-styrelsen</a:t>
            </a: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ktangel 67">
            <a:extLst>
              <a:ext uri="{FF2B5EF4-FFF2-40B4-BE49-F238E27FC236}">
                <a16:creationId xmlns:a16="http://schemas.microsoft.com/office/drawing/2014/main" id="{7A1B377C-B4CE-E405-B644-2618FA2C0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4417" y="2170265"/>
            <a:ext cx="1468587" cy="62807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9" name="Pladsholder til indhold 9">
            <a:extLst>
              <a:ext uri="{FF2B5EF4-FFF2-40B4-BE49-F238E27FC236}">
                <a16:creationId xmlns:a16="http://schemas.microsoft.com/office/drawing/2014/main" id="{544842C1-D099-11FB-7D76-6C0D7A5EA69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811339" y="2182812"/>
            <a:ext cx="1449387" cy="6064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VH</a:t>
            </a:r>
          </a:p>
        </p:txBody>
      </p:sp>
      <p:sp>
        <p:nvSpPr>
          <p:cNvPr id="52" name="Rektangel 56">
            <a:extLst>
              <a:ext uri="{FF2B5EF4-FFF2-40B4-BE49-F238E27FC236}">
                <a16:creationId xmlns:a16="http://schemas.microsoft.com/office/drawing/2014/main" id="{132BAF1B-C539-47F5-FCF7-D5310F795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4417" y="2903352"/>
            <a:ext cx="1468587" cy="62807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BB634E0C-1C3E-6BFE-C9AB-34047EEB36B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816099" y="2913856"/>
            <a:ext cx="1449387" cy="6064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Holdleder 1</a:t>
            </a:r>
          </a:p>
        </p:txBody>
      </p:sp>
      <p:sp>
        <p:nvSpPr>
          <p:cNvPr id="54" name="Rektangel 58">
            <a:extLst>
              <a:ext uri="{FF2B5EF4-FFF2-40B4-BE49-F238E27FC236}">
                <a16:creationId xmlns:a16="http://schemas.microsoft.com/office/drawing/2014/main" id="{010B8A7B-EDF7-80D7-787C-67964990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4417" y="3620887"/>
            <a:ext cx="1468587" cy="62807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5" name="Rektangel 68">
            <a:extLst>
              <a:ext uri="{FF2B5EF4-FFF2-40B4-BE49-F238E27FC236}">
                <a16:creationId xmlns:a16="http://schemas.microsoft.com/office/drawing/2014/main" id="{C88446F2-D1BD-F1AD-A002-EAD58E233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2250" y="4356028"/>
            <a:ext cx="1468587" cy="62807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6" name="Rektangel 72">
            <a:extLst>
              <a:ext uri="{FF2B5EF4-FFF2-40B4-BE49-F238E27FC236}">
                <a16:creationId xmlns:a16="http://schemas.microsoft.com/office/drawing/2014/main" id="{D50ABD46-70CF-F5E1-5DEB-ED2F896DA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2249" y="5068251"/>
            <a:ext cx="1468587" cy="62807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7" name="Rektangel 74">
            <a:extLst>
              <a:ext uri="{FF2B5EF4-FFF2-40B4-BE49-F238E27FC236}">
                <a16:creationId xmlns:a16="http://schemas.microsoft.com/office/drawing/2014/main" id="{1D339EF5-CAF9-AAE1-A5C6-BCB9FAFB1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7431" y="1460994"/>
            <a:ext cx="1468587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2" name="Pladsholder til indhold 11">
            <a:extLst>
              <a:ext uri="{FF2B5EF4-FFF2-40B4-BE49-F238E27FC236}">
                <a16:creationId xmlns:a16="http://schemas.microsoft.com/office/drawing/2014/main" id="{43F65936-0932-1894-4770-ADFBF5625B1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338512" y="1470024"/>
            <a:ext cx="1468438" cy="60960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Sundheds-væsenet</a:t>
            </a: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7141FBB5-91EB-F50A-15D6-CE62699C7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7431" y="2170265"/>
            <a:ext cx="1468587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E51D853E-82CD-7F2F-BA0A-751C31C037C3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38512" y="2182018"/>
            <a:ext cx="1468438" cy="60960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Ambulance-leder</a:t>
            </a:r>
          </a:p>
        </p:txBody>
      </p:sp>
      <p:sp>
        <p:nvSpPr>
          <p:cNvPr id="59" name="Rektangel 60">
            <a:extLst>
              <a:ext uri="{FF2B5EF4-FFF2-40B4-BE49-F238E27FC236}">
                <a16:creationId xmlns:a16="http://schemas.microsoft.com/office/drawing/2014/main" id="{7AAAE185-710F-5870-BB7E-C5418BD77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9196" y="2897055"/>
            <a:ext cx="1468587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14" name="Pladsholder til indhold 13">
            <a:extLst>
              <a:ext uri="{FF2B5EF4-FFF2-40B4-BE49-F238E27FC236}">
                <a16:creationId xmlns:a16="http://schemas.microsoft.com/office/drawing/2014/main" id="{F7F09805-52B7-B46D-8833-EE75CB136AA0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3350417" y="2906713"/>
            <a:ext cx="1449887" cy="6064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AMK Vagtcentral</a:t>
            </a:r>
          </a:p>
        </p:txBody>
      </p:sp>
      <p:sp>
        <p:nvSpPr>
          <p:cNvPr id="60" name="Rektangel 69">
            <a:extLst>
              <a:ext uri="{FF2B5EF4-FFF2-40B4-BE49-F238E27FC236}">
                <a16:creationId xmlns:a16="http://schemas.microsoft.com/office/drawing/2014/main" id="{5DD87E30-FF8E-1452-48DE-28B0DBF68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7431" y="3628489"/>
            <a:ext cx="1468587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15" name="Pladsholder til indhold 14">
            <a:extLst>
              <a:ext uri="{FF2B5EF4-FFF2-40B4-BE49-F238E27FC236}">
                <a16:creationId xmlns:a16="http://schemas.microsoft.com/office/drawing/2014/main" id="{D0E41A78-D4CA-EB5F-2871-9EEEF518B55B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333750" y="3635375"/>
            <a:ext cx="1468438" cy="60801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Behandlings-pladsleder</a:t>
            </a:r>
          </a:p>
        </p:txBody>
      </p:sp>
      <p:sp>
        <p:nvSpPr>
          <p:cNvPr id="61" name="Rektangel 61">
            <a:extLst>
              <a:ext uri="{FF2B5EF4-FFF2-40B4-BE49-F238E27FC236}">
                <a16:creationId xmlns:a16="http://schemas.microsoft.com/office/drawing/2014/main" id="{4A0F70CB-562F-8C17-18E7-B0CC8D871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7430" y="4356017"/>
            <a:ext cx="1468587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2" name="Rektangel 73">
            <a:extLst>
              <a:ext uri="{FF2B5EF4-FFF2-40B4-BE49-F238E27FC236}">
                <a16:creationId xmlns:a16="http://schemas.microsoft.com/office/drawing/2014/main" id="{C1D3CC78-CF85-7947-1B2E-014EFB579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3097" y="5068251"/>
            <a:ext cx="1468587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ktangel 59">
            <a:extLst>
              <a:ext uri="{FF2B5EF4-FFF2-40B4-BE49-F238E27FC236}">
                <a16:creationId xmlns:a16="http://schemas.microsoft.com/office/drawing/2014/main" id="{B95A7A19-2DD6-DFA9-33B8-CD4FB51A9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0443" y="1453168"/>
            <a:ext cx="1468587" cy="62807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Pladsholder til indhold 15">
            <a:extLst>
              <a:ext uri="{FF2B5EF4-FFF2-40B4-BE49-F238E27FC236}">
                <a16:creationId xmlns:a16="http://schemas.microsoft.com/office/drawing/2014/main" id="{F01B2F63-5EE9-4713-B832-1EE06274F802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879974" y="1465262"/>
            <a:ext cx="1449464" cy="603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Forsvaret</a:t>
            </a:r>
          </a:p>
        </p:txBody>
      </p:sp>
      <p:sp>
        <p:nvSpPr>
          <p:cNvPr id="64" name="Rektangel 81">
            <a:extLst>
              <a:ext uri="{FF2B5EF4-FFF2-40B4-BE49-F238E27FC236}">
                <a16:creationId xmlns:a16="http://schemas.microsoft.com/office/drawing/2014/main" id="{D0710D3E-120D-F81D-0947-7891FBADB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0443" y="2170265"/>
            <a:ext cx="1468587" cy="62807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18" name="Pladsholder til indhold 17">
            <a:extLst>
              <a:ext uri="{FF2B5EF4-FFF2-40B4-BE49-F238E27FC236}">
                <a16:creationId xmlns:a16="http://schemas.microsoft.com/office/drawing/2014/main" id="{1180C7C5-DA05-12DD-A7FC-5247D5AD31F7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4879975" y="2187575"/>
            <a:ext cx="1449388" cy="592138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JRCC Karup</a:t>
            </a:r>
          </a:p>
        </p:txBody>
      </p:sp>
      <p:sp>
        <p:nvSpPr>
          <p:cNvPr id="68" name="Rektangel 87">
            <a:extLst>
              <a:ext uri="{FF2B5EF4-FFF2-40B4-BE49-F238E27FC236}">
                <a16:creationId xmlns:a16="http://schemas.microsoft.com/office/drawing/2014/main" id="{9C9B6B67-95BF-087C-3E64-812AE9BF9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0443" y="2897055"/>
            <a:ext cx="1468587" cy="62807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19" name="Pladsholder til indhold 18">
            <a:extLst>
              <a:ext uri="{FF2B5EF4-FFF2-40B4-BE49-F238E27FC236}">
                <a16:creationId xmlns:a16="http://schemas.microsoft.com/office/drawing/2014/main" id="{1EAEAF3E-1876-5E89-EB04-BD668B9B0DB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870450" y="2909888"/>
            <a:ext cx="1468438" cy="6064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</a:t>
            </a:r>
            <a:r>
              <a:rPr kumimoji="0" lang="da-DK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Sceene</a:t>
            </a: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a-DK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Coordinator</a:t>
            </a: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ktangel 86">
            <a:extLst>
              <a:ext uri="{FF2B5EF4-FFF2-40B4-BE49-F238E27FC236}">
                <a16:creationId xmlns:a16="http://schemas.microsoft.com/office/drawing/2014/main" id="{AE5BF200-BAAA-C272-1DA2-0B0EEA78F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0443" y="3628489"/>
            <a:ext cx="1468587" cy="62807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da-DK" sz="1600" b="1" dirty="0">
              <a:solidFill>
                <a:schemeClr val="tx1"/>
              </a:solidFill>
            </a:endParaRPr>
          </a:p>
        </p:txBody>
      </p:sp>
      <p:sp>
        <p:nvSpPr>
          <p:cNvPr id="20" name="Pladsholder til indhold 19">
            <a:extLst>
              <a:ext uri="{FF2B5EF4-FFF2-40B4-BE49-F238E27FC236}">
                <a16:creationId xmlns:a16="http://schemas.microsoft.com/office/drawing/2014/main" id="{2911505B-4819-6E92-CB09-C36DF4ABFD62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870450" y="3638550"/>
            <a:ext cx="1468438" cy="60801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</a:t>
            </a:r>
            <a:r>
              <a:rPr kumimoji="0" lang="da-DK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Sceene</a:t>
            </a: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Commander</a:t>
            </a:r>
          </a:p>
        </p:txBody>
      </p:sp>
      <p:sp>
        <p:nvSpPr>
          <p:cNvPr id="66" name="Rektangel 85">
            <a:extLst>
              <a:ext uri="{FF2B5EF4-FFF2-40B4-BE49-F238E27FC236}">
                <a16:creationId xmlns:a16="http://schemas.microsoft.com/office/drawing/2014/main" id="{97BE974C-205F-24F1-F9EE-46B50038D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7124" y="4356016"/>
            <a:ext cx="1468587" cy="62807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Rektangel 84">
            <a:extLst>
              <a:ext uri="{FF2B5EF4-FFF2-40B4-BE49-F238E27FC236}">
                <a16:creationId xmlns:a16="http://schemas.microsoft.com/office/drawing/2014/main" id="{B9A6267C-76BA-CCAB-6777-4C3A1B2D9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0443" y="5065287"/>
            <a:ext cx="1468587" cy="62807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Rektangel 62">
            <a:extLst>
              <a:ext uri="{FF2B5EF4-FFF2-40B4-BE49-F238E27FC236}">
                <a16:creationId xmlns:a16="http://schemas.microsoft.com/office/drawing/2014/main" id="{56B63029-FDF1-399F-2E05-1B52B141F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6131" y="1455286"/>
            <a:ext cx="1417775" cy="6238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Pladsholder til indhold 20">
            <a:extLst>
              <a:ext uri="{FF2B5EF4-FFF2-40B4-BE49-F238E27FC236}">
                <a16:creationId xmlns:a16="http://schemas.microsoft.com/office/drawing/2014/main" id="{1C171DAF-E971-50F1-B3F1-BE3577A07CB2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435726" y="1462089"/>
            <a:ext cx="1397000" cy="617537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Andre Aktører</a:t>
            </a:r>
          </a:p>
        </p:txBody>
      </p:sp>
      <p:sp>
        <p:nvSpPr>
          <p:cNvPr id="70" name="Rektangel 63">
            <a:extLst>
              <a:ext uri="{FF2B5EF4-FFF2-40B4-BE49-F238E27FC236}">
                <a16:creationId xmlns:a16="http://schemas.microsoft.com/office/drawing/2014/main" id="{30E6E580-44F7-C6C4-20CE-741EB3073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5837" y="2172383"/>
            <a:ext cx="1417775" cy="6238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Pladsholder til indhold 21">
            <a:extLst>
              <a:ext uri="{FF2B5EF4-FFF2-40B4-BE49-F238E27FC236}">
                <a16:creationId xmlns:a16="http://schemas.microsoft.com/office/drawing/2014/main" id="{BAC7EC25-E8DD-5391-2CC9-EB82DD75034B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6433343" y="2197100"/>
            <a:ext cx="1401763" cy="573088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Banedanmark</a:t>
            </a:r>
          </a:p>
        </p:txBody>
      </p:sp>
      <p:sp>
        <p:nvSpPr>
          <p:cNvPr id="71" name="Rektangel 76">
            <a:extLst>
              <a:ext uri="{FF2B5EF4-FFF2-40B4-BE49-F238E27FC236}">
                <a16:creationId xmlns:a16="http://schemas.microsoft.com/office/drawing/2014/main" id="{6B975843-BBE6-064F-5E2E-B57DDAFFA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5836" y="2889747"/>
            <a:ext cx="1417775" cy="6238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da-DK" sz="1400" b="1" dirty="0">
              <a:solidFill>
                <a:prstClr val="white"/>
              </a:solidFill>
            </a:endParaRPr>
          </a:p>
        </p:txBody>
      </p:sp>
      <p:sp>
        <p:nvSpPr>
          <p:cNvPr id="72" name="Rektangel 93">
            <a:extLst>
              <a:ext uri="{FF2B5EF4-FFF2-40B4-BE49-F238E27FC236}">
                <a16:creationId xmlns:a16="http://schemas.microsoft.com/office/drawing/2014/main" id="{D281483D-C352-6CEF-2636-AA70A16D1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5836" y="3632726"/>
            <a:ext cx="1417775" cy="6238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1" dirty="0">
              <a:solidFill>
                <a:schemeClr val="tx1"/>
              </a:solidFill>
            </a:endParaRPr>
          </a:p>
        </p:txBody>
      </p:sp>
      <p:sp>
        <p:nvSpPr>
          <p:cNvPr id="23" name="Pladsholder til indhold 22">
            <a:extLst>
              <a:ext uri="{FF2B5EF4-FFF2-40B4-BE49-F238E27FC236}">
                <a16:creationId xmlns:a16="http://schemas.microsoft.com/office/drawing/2014/main" id="{F3B55065-B767-30F2-1147-049670C3D3F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426200" y="3641725"/>
            <a:ext cx="1417638" cy="603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Ekspert-beredskab</a:t>
            </a:r>
          </a:p>
        </p:txBody>
      </p:sp>
      <p:sp>
        <p:nvSpPr>
          <p:cNvPr id="73" name="Rektangel 94">
            <a:extLst>
              <a:ext uri="{FF2B5EF4-FFF2-40B4-BE49-F238E27FC236}">
                <a16:creationId xmlns:a16="http://schemas.microsoft.com/office/drawing/2014/main" id="{F534F1C6-5876-83AC-3803-3BCBEB039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5836" y="4356016"/>
            <a:ext cx="1417775" cy="6238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1" dirty="0">
              <a:solidFill>
                <a:schemeClr val="tx1"/>
              </a:solidFill>
            </a:endParaRPr>
          </a:p>
        </p:txBody>
      </p:sp>
      <p:sp>
        <p:nvSpPr>
          <p:cNvPr id="24" name="Pladsholder til indhold 23">
            <a:extLst>
              <a:ext uri="{FF2B5EF4-FFF2-40B4-BE49-F238E27FC236}">
                <a16:creationId xmlns:a16="http://schemas.microsoft.com/office/drawing/2014/main" id="{D1C47B42-63A5-B82E-A503-52A7B70B2F30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6426200" y="4365624"/>
            <a:ext cx="1417638" cy="603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EOD</a:t>
            </a:r>
          </a:p>
        </p:txBody>
      </p:sp>
      <p:sp>
        <p:nvSpPr>
          <p:cNvPr id="74" name="Rektangel 95">
            <a:extLst>
              <a:ext uri="{FF2B5EF4-FFF2-40B4-BE49-F238E27FC236}">
                <a16:creationId xmlns:a16="http://schemas.microsoft.com/office/drawing/2014/main" id="{994613A2-192F-6F58-73D1-02D799E1D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5835" y="5065287"/>
            <a:ext cx="1417775" cy="6238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1" dirty="0">
              <a:solidFill>
                <a:schemeClr val="tx1"/>
              </a:solidFill>
            </a:endParaRPr>
          </a:p>
        </p:txBody>
      </p:sp>
      <p:sp>
        <p:nvSpPr>
          <p:cNvPr id="75" name="Afrundet rektangel 14">
            <a:extLst>
              <a:ext uri="{FF2B5EF4-FFF2-40B4-BE49-F238E27FC236}">
                <a16:creationId xmlns:a16="http://schemas.microsoft.com/office/drawing/2014/main" id="{59D1D0BA-A2B3-F01B-E7DC-3623C797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2380" y="1065159"/>
            <a:ext cx="2142834" cy="50799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Pladsholder til indhold 24">
            <a:extLst>
              <a:ext uri="{FF2B5EF4-FFF2-40B4-BE49-F238E27FC236}">
                <a16:creationId xmlns:a16="http://schemas.microsoft.com/office/drawing/2014/main" id="{740C9744-6340-3A1D-4066-524E92B440BF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7950196" y="1065213"/>
            <a:ext cx="2135187" cy="503237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Tildelt SKS, talegruppe ISL </a:t>
            </a:r>
          </a:p>
        </p:txBody>
      </p:sp>
      <p:sp>
        <p:nvSpPr>
          <p:cNvPr id="76" name="Afrundet rektangel 32">
            <a:extLst>
              <a:ext uri="{FF2B5EF4-FFF2-40B4-BE49-F238E27FC236}">
                <a16:creationId xmlns:a16="http://schemas.microsoft.com/office/drawing/2014/main" id="{A96F1120-4ADB-8885-9F48-4B74E6338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0937" y="1688744"/>
            <a:ext cx="2142834" cy="50799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Pladsholder til indhold 25">
            <a:extLst>
              <a:ext uri="{FF2B5EF4-FFF2-40B4-BE49-F238E27FC236}">
                <a16:creationId xmlns:a16="http://schemas.microsoft.com/office/drawing/2014/main" id="{76AF44C7-E0C5-CF2D-2AD8-44DB7B6582F5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7961313" y="1701800"/>
            <a:ext cx="2143125" cy="48101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Tildelt SKS, talegruppe KST </a:t>
            </a:r>
          </a:p>
        </p:txBody>
      </p:sp>
      <p:sp>
        <p:nvSpPr>
          <p:cNvPr id="77" name="Afrundet rektangel 50">
            <a:extLst>
              <a:ext uri="{FF2B5EF4-FFF2-40B4-BE49-F238E27FC236}">
                <a16:creationId xmlns:a16="http://schemas.microsoft.com/office/drawing/2014/main" id="{A99524EC-D961-EEC8-8C7F-D28112F9D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7655" y="2317613"/>
            <a:ext cx="2142834" cy="50799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Pladsholder til indhold 26">
            <a:extLst>
              <a:ext uri="{FF2B5EF4-FFF2-40B4-BE49-F238E27FC236}">
                <a16:creationId xmlns:a16="http://schemas.microsoft.com/office/drawing/2014/main" id="{E36FC981-37B1-704A-A737-AAB4646ADC18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7958138" y="2333625"/>
            <a:ext cx="2135187" cy="476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Assistance SKS, 3XX</a:t>
            </a:r>
          </a:p>
        </p:txBody>
      </p:sp>
      <p:sp>
        <p:nvSpPr>
          <p:cNvPr id="78" name="Afrundet rektangel 77">
            <a:extLst>
              <a:ext uri="{FF2B5EF4-FFF2-40B4-BE49-F238E27FC236}">
                <a16:creationId xmlns:a16="http://schemas.microsoft.com/office/drawing/2014/main" id="{E47BCE85-B7CC-2DCE-7E6F-AA86280AA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5166" y="2938982"/>
            <a:ext cx="2142834" cy="507999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Pladsholder til indhold 27">
            <a:extLst>
              <a:ext uri="{FF2B5EF4-FFF2-40B4-BE49-F238E27FC236}">
                <a16:creationId xmlns:a16="http://schemas.microsoft.com/office/drawing/2014/main" id="{28823267-A0C3-1C9A-2DFC-8A118A030519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7999413" y="2954338"/>
            <a:ext cx="2135187" cy="476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Eget VPN</a:t>
            </a:r>
          </a:p>
        </p:txBody>
      </p:sp>
      <p:sp>
        <p:nvSpPr>
          <p:cNvPr id="79" name="Rektangel 96">
            <a:extLst>
              <a:ext uri="{FF2B5EF4-FFF2-40B4-BE49-F238E27FC236}">
                <a16:creationId xmlns:a16="http://schemas.microsoft.com/office/drawing/2014/main" id="{E9278D84-4F47-CED9-6802-9108CA5A5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5166" y="3628489"/>
            <a:ext cx="1441764" cy="62807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Pladsholder til indhold 28">
            <a:extLst>
              <a:ext uri="{FF2B5EF4-FFF2-40B4-BE49-F238E27FC236}">
                <a16:creationId xmlns:a16="http://schemas.microsoft.com/office/drawing/2014/main" id="{1DA68CBE-488E-9E45-2D10-54CE6107988B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7999413" y="3632200"/>
            <a:ext cx="1435100" cy="62071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</a:t>
            </a:r>
          </a:p>
        </p:txBody>
      </p:sp>
      <p:sp>
        <p:nvSpPr>
          <p:cNvPr id="80" name="Rektangel 97">
            <a:extLst>
              <a:ext uri="{FF2B5EF4-FFF2-40B4-BE49-F238E27FC236}">
                <a16:creationId xmlns:a16="http://schemas.microsoft.com/office/drawing/2014/main" id="{FB8B1EDA-284B-491F-F2FA-7D9BA9453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5166" y="4359127"/>
            <a:ext cx="1441764" cy="62807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0" name="Pladsholder til indhold 29">
            <a:extLst>
              <a:ext uri="{FF2B5EF4-FFF2-40B4-BE49-F238E27FC236}">
                <a16:creationId xmlns:a16="http://schemas.microsoft.com/office/drawing/2014/main" id="{FF93E5F7-85F9-6A04-65AA-5BF873EB474F}"/>
              </a:ext>
            </a:extLst>
          </p:cNvPr>
          <p:cNvSpPr>
            <a:spLocks noGrp="1"/>
          </p:cNvSpPr>
          <p:nvPr>
            <p:ph sz="quarter" idx="39"/>
          </p:nvPr>
        </p:nvSpPr>
        <p:spPr>
          <a:xfrm>
            <a:off x="8008939" y="4375150"/>
            <a:ext cx="1417638" cy="603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KST</a:t>
            </a:r>
          </a:p>
        </p:txBody>
      </p:sp>
      <p:sp>
        <p:nvSpPr>
          <p:cNvPr id="81" name="Rektangel 98">
            <a:extLst>
              <a:ext uri="{FF2B5EF4-FFF2-40B4-BE49-F238E27FC236}">
                <a16:creationId xmlns:a16="http://schemas.microsoft.com/office/drawing/2014/main" id="{6BAB11EA-3EEB-23B5-6516-9AF01D506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5166" y="5063168"/>
            <a:ext cx="1441764" cy="62807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Rektangel 12">
            <a:extLst>
              <a:ext uri="{FF2B5EF4-FFF2-40B4-BE49-F238E27FC236}">
                <a16:creationId xmlns:a16="http://schemas.microsoft.com/office/drawing/2014/main" id="{5FCBB11F-699B-BD4B-9094-0827B2BC8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23287" y="1052396"/>
            <a:ext cx="1468587" cy="62807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Pladsholder til indhold 30">
            <a:extLst>
              <a:ext uri="{FF2B5EF4-FFF2-40B4-BE49-F238E27FC236}">
                <a16:creationId xmlns:a16="http://schemas.microsoft.com/office/drawing/2014/main" id="{375720BB-78B7-2460-05A4-42D4D1FD3340}"/>
              </a:ext>
            </a:extLst>
          </p:cNvPr>
          <p:cNvSpPr>
            <a:spLocks noGrp="1"/>
          </p:cNvSpPr>
          <p:nvPr>
            <p:ph sz="quarter" idx="40"/>
          </p:nvPr>
        </p:nvSpPr>
        <p:spPr>
          <a:xfrm>
            <a:off x="10331450" y="1058863"/>
            <a:ext cx="1450975" cy="6159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ISL BRAND</a:t>
            </a:r>
          </a:p>
        </p:txBody>
      </p:sp>
      <p:sp>
        <p:nvSpPr>
          <p:cNvPr id="83" name="Rektangel 11">
            <a:extLst>
              <a:ext uri="{FF2B5EF4-FFF2-40B4-BE49-F238E27FC236}">
                <a16:creationId xmlns:a16="http://schemas.microsoft.com/office/drawing/2014/main" id="{8E0B1E2A-2D68-6E13-C4EA-A651085A1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23287" y="1826222"/>
            <a:ext cx="1441764" cy="62807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Pladsholder til indhold 31">
            <a:extLst>
              <a:ext uri="{FF2B5EF4-FFF2-40B4-BE49-F238E27FC236}">
                <a16:creationId xmlns:a16="http://schemas.microsoft.com/office/drawing/2014/main" id="{B5BD6FDF-C747-A922-8971-224EE31DBF83}"/>
              </a:ext>
            </a:extLst>
          </p:cNvPr>
          <p:cNvSpPr>
            <a:spLocks noGrp="1"/>
          </p:cNvSpPr>
          <p:nvPr>
            <p:ph sz="quarter" idx="41"/>
          </p:nvPr>
        </p:nvSpPr>
        <p:spPr>
          <a:xfrm>
            <a:off x="10331450" y="1841500"/>
            <a:ext cx="1423988" cy="60166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ISL POLITI</a:t>
            </a:r>
          </a:p>
        </p:txBody>
      </p:sp>
      <p:sp>
        <p:nvSpPr>
          <p:cNvPr id="84" name="Rektangel 13">
            <a:extLst>
              <a:ext uri="{FF2B5EF4-FFF2-40B4-BE49-F238E27FC236}">
                <a16:creationId xmlns:a16="http://schemas.microsoft.com/office/drawing/2014/main" id="{FA03F41C-17CC-1CF7-44CE-6F439B26D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20611" y="2665446"/>
            <a:ext cx="1431636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ladsholder til indhold 32">
            <a:extLst>
              <a:ext uri="{FF2B5EF4-FFF2-40B4-BE49-F238E27FC236}">
                <a16:creationId xmlns:a16="http://schemas.microsoft.com/office/drawing/2014/main" id="{E94651E9-8134-236E-7256-5E8553C669F6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10326688" y="2678113"/>
            <a:ext cx="1417637" cy="604837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ISL SUND</a:t>
            </a:r>
          </a:p>
        </p:txBody>
      </p:sp>
      <p:sp>
        <p:nvSpPr>
          <p:cNvPr id="85" name="Rektangel 48">
            <a:extLst>
              <a:ext uri="{FF2B5EF4-FFF2-40B4-BE49-F238E27FC236}">
                <a16:creationId xmlns:a16="http://schemas.microsoft.com/office/drawing/2014/main" id="{1CB76015-B756-D7F3-1213-EFEE79382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20611" y="3530972"/>
            <a:ext cx="1417775" cy="6238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Pladsholder til indhold 33">
            <a:extLst>
              <a:ext uri="{FF2B5EF4-FFF2-40B4-BE49-F238E27FC236}">
                <a16:creationId xmlns:a16="http://schemas.microsoft.com/office/drawing/2014/main" id="{7840F744-AA0B-1D0B-9AD3-5410697805D5}"/>
              </a:ext>
            </a:extLst>
          </p:cNvPr>
          <p:cNvSpPr>
            <a:spLocks noGrp="1"/>
          </p:cNvSpPr>
          <p:nvPr>
            <p:ph sz="quarter" idx="43"/>
          </p:nvPr>
        </p:nvSpPr>
        <p:spPr>
          <a:xfrm>
            <a:off x="10320338" y="3538538"/>
            <a:ext cx="1417637" cy="608012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Ekspert-beredskab</a:t>
            </a:r>
          </a:p>
        </p:txBody>
      </p:sp>
      <p:sp>
        <p:nvSpPr>
          <p:cNvPr id="86" name="Rektangel 47">
            <a:extLst>
              <a:ext uri="{FF2B5EF4-FFF2-40B4-BE49-F238E27FC236}">
                <a16:creationId xmlns:a16="http://schemas.microsoft.com/office/drawing/2014/main" id="{3589F113-F90E-16FD-A361-8B88065B9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20611" y="4359127"/>
            <a:ext cx="1431636" cy="62807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Pladsholder til indhold 34">
            <a:extLst>
              <a:ext uri="{FF2B5EF4-FFF2-40B4-BE49-F238E27FC236}">
                <a16:creationId xmlns:a16="http://schemas.microsoft.com/office/drawing/2014/main" id="{C2426CC6-3EA0-03D9-9BD2-0D4C2E6099E6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10326688" y="4371975"/>
            <a:ext cx="1417637" cy="603250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HEMS-Helikopter</a:t>
            </a:r>
          </a:p>
        </p:txBody>
      </p:sp>
      <p:sp>
        <p:nvSpPr>
          <p:cNvPr id="87" name="Rektangel 33">
            <a:extLst>
              <a:ext uri="{FF2B5EF4-FFF2-40B4-BE49-F238E27FC236}">
                <a16:creationId xmlns:a16="http://schemas.microsoft.com/office/drawing/2014/main" id="{C3417C09-2E43-7518-7517-1D961B5D03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41762" y="5172610"/>
            <a:ext cx="1431636" cy="6280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Pladsholder til indhold 35">
            <a:extLst>
              <a:ext uri="{FF2B5EF4-FFF2-40B4-BE49-F238E27FC236}">
                <a16:creationId xmlns:a16="http://schemas.microsoft.com/office/drawing/2014/main" id="{68816615-5091-1956-7B20-F47833DA4D86}"/>
              </a:ext>
            </a:extLst>
          </p:cNvPr>
          <p:cNvSpPr>
            <a:spLocks noGrp="1"/>
          </p:cNvSpPr>
          <p:nvPr>
            <p:ph sz="quarter" idx="45"/>
          </p:nvPr>
        </p:nvSpPr>
        <p:spPr>
          <a:xfrm>
            <a:off x="10350500" y="5184775"/>
            <a:ext cx="1417638" cy="601663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SAR-Helikopter</a:t>
            </a:r>
          </a:p>
        </p:txBody>
      </p:sp>
      <p:sp>
        <p:nvSpPr>
          <p:cNvPr id="88" name="Rektangel 10">
            <a:extLst>
              <a:ext uri="{FF2B5EF4-FFF2-40B4-BE49-F238E27FC236}">
                <a16:creationId xmlns:a16="http://schemas.microsoft.com/office/drawing/2014/main" id="{B60F329C-9876-9001-F290-D9D1F436A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57561" y="5993964"/>
            <a:ext cx="1417775" cy="6238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Pladsholder til indhold 36">
            <a:extLst>
              <a:ext uri="{FF2B5EF4-FFF2-40B4-BE49-F238E27FC236}">
                <a16:creationId xmlns:a16="http://schemas.microsoft.com/office/drawing/2014/main" id="{B79B2A05-6D9A-959B-6668-EC62643C800A}"/>
              </a:ext>
            </a:extLst>
          </p:cNvPr>
          <p:cNvSpPr>
            <a:spLocks noGrp="1"/>
          </p:cNvSpPr>
          <p:nvPr>
            <p:ph sz="quarter" idx="46"/>
          </p:nvPr>
        </p:nvSpPr>
        <p:spPr>
          <a:xfrm>
            <a:off x="10369550" y="5997575"/>
            <a:ext cx="1395413" cy="619125"/>
          </a:xfrm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Andre Aktører</a:t>
            </a:r>
          </a:p>
        </p:txBody>
      </p:sp>
      <p:sp>
        <p:nvSpPr>
          <p:cNvPr id="38" name="Pladsholder til indhold 37">
            <a:extLst>
              <a:ext uri="{FF2B5EF4-FFF2-40B4-BE49-F238E27FC236}">
                <a16:creationId xmlns:a16="http://schemas.microsoft.com/office/drawing/2014/main" id="{352B3277-DD2E-D3D4-0663-581AE89AB67B}"/>
              </a:ext>
            </a:extLst>
          </p:cNvPr>
          <p:cNvSpPr>
            <a:spLocks noGrp="1"/>
          </p:cNvSpPr>
          <p:nvPr>
            <p:ph sz="quarter" idx="47"/>
          </p:nvPr>
        </p:nvSpPr>
        <p:spPr>
          <a:xfrm>
            <a:off x="316366" y="6052457"/>
            <a:ext cx="4114800" cy="196850"/>
          </a:xfrm>
        </p:spPr>
        <p:txBody>
          <a:bodyPr>
            <a:noAutofit/>
          </a:bodyPr>
          <a:lstStyle/>
          <a:p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Røde streger = kommunikation i skadestedssæt</a:t>
            </a:r>
            <a:endParaRPr lang="en-US" sz="1200" dirty="0"/>
          </a:p>
        </p:txBody>
      </p:sp>
      <p:pic>
        <p:nvPicPr>
          <p:cNvPr id="44" name="Billede 43" descr="Rød streg">
            <a:extLst>
              <a:ext uri="{FF2B5EF4-FFF2-40B4-BE49-F238E27FC236}">
                <a16:creationId xmlns:a16="http://schemas.microsoft.com/office/drawing/2014/main" id="{5F081DC3-D470-979F-97A1-E865BADB7D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804" y="6170572"/>
            <a:ext cx="1560037" cy="47106"/>
          </a:xfrm>
          <a:prstGeom prst="rect">
            <a:avLst/>
          </a:prstGeom>
        </p:spPr>
      </p:pic>
      <p:sp>
        <p:nvSpPr>
          <p:cNvPr id="39" name="Pladsholder til indhold 38">
            <a:extLst>
              <a:ext uri="{FF2B5EF4-FFF2-40B4-BE49-F238E27FC236}">
                <a16:creationId xmlns:a16="http://schemas.microsoft.com/office/drawing/2014/main" id="{CE0FF81B-F57B-327F-C069-34D57CD9E83B}"/>
              </a:ext>
            </a:extLst>
          </p:cNvPr>
          <p:cNvSpPr>
            <a:spLocks noGrp="1"/>
          </p:cNvSpPr>
          <p:nvPr>
            <p:ph sz="quarter" idx="48"/>
          </p:nvPr>
        </p:nvSpPr>
        <p:spPr>
          <a:xfrm>
            <a:off x="316366" y="6209211"/>
            <a:ext cx="4114800" cy="230044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da-DK" sz="1200" dirty="0">
                <a:solidFill>
                  <a:prstClr val="black"/>
                </a:solidFill>
              </a:rPr>
              <a:t>Stiplede røde streger = medhør i skadestedssæt</a:t>
            </a:r>
          </a:p>
        </p:txBody>
      </p:sp>
      <p:pic>
        <p:nvPicPr>
          <p:cNvPr id="46" name="Billede 45" descr="Rød stipled linje">
            <a:extLst>
              <a:ext uri="{FF2B5EF4-FFF2-40B4-BE49-F238E27FC236}">
                <a16:creationId xmlns:a16="http://schemas.microsoft.com/office/drawing/2014/main" id="{020167BE-CCD1-3459-8CC2-594A09BFCE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305" y="6349707"/>
            <a:ext cx="1590517" cy="38793"/>
          </a:xfrm>
          <a:prstGeom prst="rect">
            <a:avLst/>
          </a:prstGeom>
        </p:spPr>
      </p:pic>
      <p:sp>
        <p:nvSpPr>
          <p:cNvPr id="40" name="Pladsholder til indhold 39">
            <a:extLst>
              <a:ext uri="{FF2B5EF4-FFF2-40B4-BE49-F238E27FC236}">
                <a16:creationId xmlns:a16="http://schemas.microsoft.com/office/drawing/2014/main" id="{716FE0AA-50C0-C8D2-4E72-F002169E4BEC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316366" y="6400119"/>
            <a:ext cx="4114800" cy="336614"/>
          </a:xfrm>
        </p:spPr>
        <p:txBody>
          <a:bodyPr>
            <a:noAutofit/>
          </a:bodyPr>
          <a:lstStyle/>
          <a:p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Sorte streger = kommunikation i interne talegrupper (eget VPN)</a:t>
            </a:r>
            <a:endParaRPr lang="en-US" sz="1200" dirty="0"/>
          </a:p>
        </p:txBody>
      </p:sp>
      <p:pic>
        <p:nvPicPr>
          <p:cNvPr id="48" name="Billede 47" descr="Sort streg">
            <a:extLst>
              <a:ext uri="{FF2B5EF4-FFF2-40B4-BE49-F238E27FC236}">
                <a16:creationId xmlns:a16="http://schemas.microsoft.com/office/drawing/2014/main" id="{BA5C99FE-BC99-C205-1B44-E784461E73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737" y="6540815"/>
            <a:ext cx="1590517" cy="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239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abelon til netskitser_nov 2022.pptx" id="{F9E84D95-6D3D-4C82-9C73-0B4993382E31}" vid="{2BA424C9-EC0D-41FD-AFE8-CDACF3B4F1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ade10d-a3e9-471e-92b7-f7367a55363c">
      <Terms xmlns="http://schemas.microsoft.com/office/infopath/2007/PartnerControls"/>
    </lcf76f155ced4ddcb4097134ff3c332f>
    <TaxCatchAll xmlns="1616dde6-71bf-4cfb-9871-007fe6400b8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7BB9BBC28A004898F5D99B0C997917" ma:contentTypeVersion="16" ma:contentTypeDescription="Create a new document." ma:contentTypeScope="" ma:versionID="89b1884c4f690ab48ee89b70eadef1ac">
  <xsd:schema xmlns:xsd="http://www.w3.org/2001/XMLSchema" xmlns:xs="http://www.w3.org/2001/XMLSchema" xmlns:p="http://schemas.microsoft.com/office/2006/metadata/properties" xmlns:ns2="1616dde6-71bf-4cfb-9871-007fe6400b8b" xmlns:ns3="7aade10d-a3e9-471e-92b7-f7367a55363c" targetNamespace="http://schemas.microsoft.com/office/2006/metadata/properties" ma:root="true" ma:fieldsID="89b4da2994c297867582948853f56774" ns2:_="" ns3:_="">
    <xsd:import namespace="1616dde6-71bf-4cfb-9871-007fe6400b8b"/>
    <xsd:import namespace="7aade10d-a3e9-471e-92b7-f7367a5536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16dde6-71bf-4cfb-9871-007fe6400b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b95a8ba-7087-42bd-bee5-ebff083419ef}" ma:internalName="TaxCatchAll" ma:showField="CatchAllData" ma:web="1616dde6-71bf-4cfb-9871-007fe6400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e10d-a3e9-471e-92b7-f7367a5536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845874f-449b-4218-ab9f-5cc441e389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EF788B-7FEF-49CC-BE5E-79D0C3FD7B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729803-C92D-4D52-9793-4E058150C359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7aade10d-a3e9-471e-92b7-f7367a55363c"/>
    <ds:schemaRef ds:uri="1616dde6-71bf-4cfb-9871-007fe6400b8b"/>
  </ds:schemaRefs>
</ds:datastoreItem>
</file>

<file path=customXml/itemProps3.xml><?xml version="1.0" encoding="utf-8"?>
<ds:datastoreItem xmlns:ds="http://schemas.openxmlformats.org/officeDocument/2006/customXml" ds:itemID="{446A3526-D221-4EBF-A59B-6A5A562F359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13950</TotalTime>
  <Words>394</Words>
  <Application>Microsoft Office PowerPoint</Application>
  <PresentationFormat>Widescreen</PresentationFormat>
  <Paragraphs>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Skabelon til opbygning  af netskitser</vt:lpstr>
      <vt:lpstr>Indhold</vt:lpstr>
      <vt:lpstr>Eksempel på udfærdigelse af netskitse til egen sektor</vt:lpstr>
      <vt:lpstr>Kommunikation på SINE under …………...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Skabelon til opbygning af netskitser</dc:title>
  <dc:creator>Poulsen, Tommy (TPO003)</dc:creator>
  <cp:revision>29</cp:revision>
  <dcterms:created xsi:type="dcterms:W3CDTF">2021-09-09T10:04:46Z</dcterms:created>
  <dcterms:modified xsi:type="dcterms:W3CDTF">2026-02-06T11:32:36Z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0x010100337BB9BBC28A004898F5D99B0C997917</vt:lpwstr>
  </property>
</Properties>
</file>