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handoutMasterIdLst>
    <p:handoutMasterId r:id="rId9"/>
  </p:handoutMasterIdLst>
  <p:sldIdLst>
    <p:sldId id="256" r:id="rId2"/>
    <p:sldId id="262" r:id="rId3"/>
    <p:sldId id="263" r:id="rId4"/>
    <p:sldId id="265" r:id="rId5"/>
    <p:sldId id="266" r:id="rId6"/>
    <p:sldId id="260" r:id="rId7"/>
  </p:sldIdLst>
  <p:sldSz cx="9144000" cy="6858000" type="screen4x3"/>
  <p:notesSz cx="6810375" cy="9942513"/>
  <p:custDataLst>
    <p:tags r:id="rId10"/>
  </p:custDataLst>
  <p:defaultTex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32">
          <p15:clr>
            <a:srgbClr val="A4A3A4"/>
          </p15:clr>
        </p15:guide>
        <p15:guide id="2" pos="2145">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171" autoAdjust="0"/>
    <p:restoredTop sz="93969" autoAdjust="0"/>
  </p:normalViewPr>
  <p:slideViewPr>
    <p:cSldViewPr>
      <p:cViewPr varScale="1">
        <p:scale>
          <a:sx n="64" d="100"/>
          <a:sy n="64" d="100"/>
        </p:scale>
        <p:origin x="744" y="78"/>
      </p:cViewPr>
      <p:guideLst>
        <p:guide orient="horz" pos="2160"/>
        <p:guide pos="2880"/>
      </p:guideLst>
    </p:cSldViewPr>
  </p:slideViewPr>
  <p:outlineViewPr>
    <p:cViewPr>
      <p:scale>
        <a:sx n="33" d="100"/>
        <a:sy n="33" d="100"/>
      </p:scale>
      <p:origin x="0" y="-5178"/>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70" d="100"/>
          <a:sy n="70" d="100"/>
        </p:scale>
        <p:origin x="-3246" y="-90"/>
      </p:cViewPr>
      <p:guideLst>
        <p:guide orient="horz" pos="3132"/>
        <p:guide pos="2145"/>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tags" Target="tags/tag1.xml"/><Relationship Id="rId4" Type="http://schemas.openxmlformats.org/officeDocument/2006/relationships/slide" Target="slides/slide3.xml"/><Relationship Id="rId9" Type="http://schemas.openxmlformats.org/officeDocument/2006/relationships/handoutMaster" Target="handoutMasters/handout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6" name="Billede 5"/>
          <p:cNvPicPr>
            <a:picLocks noChangeAspect="1"/>
          </p:cNvPicPr>
          <p:nvPr/>
        </p:nvPicPr>
        <p:blipFill rotWithShape="1">
          <a:blip r:embed="rId2" cstate="print">
            <a:extLst>
              <a:ext uri="{28A0092B-C50C-407E-A947-70E740481C1C}">
                <a14:useLocalDpi xmlns:a14="http://schemas.microsoft.com/office/drawing/2010/main" val="0"/>
              </a:ext>
            </a:extLst>
          </a:blip>
          <a:srcRect b="85672"/>
          <a:stretch/>
        </p:blipFill>
        <p:spPr>
          <a:xfrm>
            <a:off x="0" y="0"/>
            <a:ext cx="6810375" cy="801337"/>
          </a:xfrm>
          <a:prstGeom prst="rect">
            <a:avLst/>
          </a:prstGeom>
        </p:spPr>
      </p:pic>
      <p:sp>
        <p:nvSpPr>
          <p:cNvPr id="2" name="Pladsholder til sidehoved 1"/>
          <p:cNvSpPr>
            <a:spLocks noGrp="1"/>
          </p:cNvSpPr>
          <p:nvPr>
            <p:ph type="hdr" sz="quarter"/>
          </p:nvPr>
        </p:nvSpPr>
        <p:spPr>
          <a:xfrm>
            <a:off x="0" y="0"/>
            <a:ext cx="2951163" cy="497126"/>
          </a:xfrm>
          <a:prstGeom prst="rect">
            <a:avLst/>
          </a:prstGeom>
        </p:spPr>
        <p:txBody>
          <a:bodyPr vert="horz" lIns="91440" tIns="45720" rIns="91440" bIns="45720" rtlCol="0"/>
          <a:lstStyle>
            <a:lvl1pPr algn="l">
              <a:defRPr sz="1200"/>
            </a:lvl1pPr>
          </a:lstStyle>
          <a:p>
            <a:endParaRPr lang="da-DK" dirty="0">
              <a:latin typeface="Times New Roman" pitchFamily="18" charset="0"/>
              <a:cs typeface="Times New Roman" pitchFamily="18" charset="0"/>
            </a:endParaRPr>
          </a:p>
        </p:txBody>
      </p:sp>
      <p:sp>
        <p:nvSpPr>
          <p:cNvPr id="3" name="Pladsholder til dato 2"/>
          <p:cNvSpPr>
            <a:spLocks noGrp="1"/>
          </p:cNvSpPr>
          <p:nvPr>
            <p:ph type="dt" sz="quarter" idx="1"/>
          </p:nvPr>
        </p:nvSpPr>
        <p:spPr>
          <a:xfrm>
            <a:off x="3857636" y="0"/>
            <a:ext cx="2951163" cy="497126"/>
          </a:xfrm>
          <a:prstGeom prst="rect">
            <a:avLst/>
          </a:prstGeom>
        </p:spPr>
        <p:txBody>
          <a:bodyPr vert="horz" lIns="91440" tIns="45720" rIns="91440" bIns="45720" rtlCol="0"/>
          <a:lstStyle>
            <a:lvl1pPr algn="r">
              <a:defRPr sz="1200"/>
            </a:lvl1pPr>
          </a:lstStyle>
          <a:p>
            <a:fld id="{3849888C-E7DB-446E-9078-C554544BB230}" type="datetimeFigureOut">
              <a:rPr lang="da-DK" smtClean="0">
                <a:latin typeface="Times New Roman" pitchFamily="18" charset="0"/>
                <a:cs typeface="Times New Roman" pitchFamily="18" charset="0"/>
              </a:rPr>
              <a:pPr/>
              <a:t>25-06-2024</a:t>
            </a:fld>
            <a:endParaRPr lang="da-DK" dirty="0">
              <a:latin typeface="Times New Roman" pitchFamily="18" charset="0"/>
              <a:cs typeface="Times New Roman" pitchFamily="18" charset="0"/>
            </a:endParaRPr>
          </a:p>
        </p:txBody>
      </p:sp>
      <p:sp>
        <p:nvSpPr>
          <p:cNvPr id="4" name="Pladsholder til sidefod 3"/>
          <p:cNvSpPr>
            <a:spLocks noGrp="1"/>
          </p:cNvSpPr>
          <p:nvPr>
            <p:ph type="ftr" sz="quarter" idx="2"/>
          </p:nvPr>
        </p:nvSpPr>
        <p:spPr>
          <a:xfrm>
            <a:off x="0" y="9443662"/>
            <a:ext cx="2951163" cy="497126"/>
          </a:xfrm>
          <a:prstGeom prst="rect">
            <a:avLst/>
          </a:prstGeom>
        </p:spPr>
        <p:txBody>
          <a:bodyPr vert="horz" lIns="91440" tIns="45720" rIns="91440" bIns="45720" rtlCol="0" anchor="b"/>
          <a:lstStyle>
            <a:lvl1pPr algn="l">
              <a:defRPr sz="1200"/>
            </a:lvl1pPr>
          </a:lstStyle>
          <a:p>
            <a:endParaRPr lang="da-DK" dirty="0">
              <a:latin typeface="Times New Roman" pitchFamily="18" charset="0"/>
              <a:cs typeface="Times New Roman" pitchFamily="18" charset="0"/>
            </a:endParaRPr>
          </a:p>
        </p:txBody>
      </p:sp>
      <p:sp>
        <p:nvSpPr>
          <p:cNvPr id="5" name="Pladsholder til diasnummer 4"/>
          <p:cNvSpPr>
            <a:spLocks noGrp="1"/>
          </p:cNvSpPr>
          <p:nvPr>
            <p:ph type="sldNum" sz="quarter" idx="3"/>
          </p:nvPr>
        </p:nvSpPr>
        <p:spPr>
          <a:xfrm>
            <a:off x="3857636" y="9443662"/>
            <a:ext cx="2951163" cy="497126"/>
          </a:xfrm>
          <a:prstGeom prst="rect">
            <a:avLst/>
          </a:prstGeom>
        </p:spPr>
        <p:txBody>
          <a:bodyPr vert="horz" lIns="91440" tIns="45720" rIns="91440" bIns="45720" rtlCol="0" anchor="b"/>
          <a:lstStyle>
            <a:lvl1pPr algn="r">
              <a:defRPr sz="1200"/>
            </a:lvl1pPr>
          </a:lstStyle>
          <a:p>
            <a:fld id="{E61E0847-E0E0-4EF1-88B9-C7E81D90CFEF}" type="slidenum">
              <a:rPr lang="da-DK" smtClean="0">
                <a:latin typeface="Times New Roman" pitchFamily="18" charset="0"/>
                <a:cs typeface="Times New Roman" pitchFamily="18" charset="0"/>
              </a:rPr>
              <a:pPr/>
              <a:t>‹#›</a:t>
            </a:fld>
            <a:endParaRPr lang="da-DK" dirty="0">
              <a:latin typeface="Times New Roman" pitchFamily="18" charset="0"/>
              <a:cs typeface="Times New Roman" pitchFamily="18" charset="0"/>
            </a:endParaRPr>
          </a:p>
        </p:txBody>
      </p:sp>
    </p:spTree>
    <p:extLst>
      <p:ext uri="{BB962C8B-B14F-4D97-AF65-F5344CB8AC3E}">
        <p14:creationId xmlns:p14="http://schemas.microsoft.com/office/powerpoint/2010/main" val="66895181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951163" cy="497126"/>
          </a:xfrm>
          <a:prstGeom prst="rect">
            <a:avLst/>
          </a:prstGeom>
        </p:spPr>
        <p:txBody>
          <a:bodyPr vert="horz" lIns="91440" tIns="45720" rIns="91440" bIns="45720" rtlCol="0"/>
          <a:lstStyle>
            <a:lvl1pPr algn="l">
              <a:defRPr sz="1200">
                <a:latin typeface="Times New Roman" pitchFamily="18" charset="0"/>
                <a:cs typeface="Times New Roman" pitchFamily="18" charset="0"/>
              </a:defRPr>
            </a:lvl1pPr>
          </a:lstStyle>
          <a:p>
            <a:endParaRPr lang="da-DK" dirty="0"/>
          </a:p>
        </p:txBody>
      </p:sp>
      <p:sp>
        <p:nvSpPr>
          <p:cNvPr id="3" name="Pladsholder til dato 2"/>
          <p:cNvSpPr>
            <a:spLocks noGrp="1"/>
          </p:cNvSpPr>
          <p:nvPr>
            <p:ph type="dt" idx="1"/>
          </p:nvPr>
        </p:nvSpPr>
        <p:spPr>
          <a:xfrm>
            <a:off x="3857636" y="0"/>
            <a:ext cx="2951163" cy="497126"/>
          </a:xfrm>
          <a:prstGeom prst="rect">
            <a:avLst/>
          </a:prstGeom>
        </p:spPr>
        <p:txBody>
          <a:bodyPr vert="horz" lIns="91440" tIns="45720" rIns="91440" bIns="45720" rtlCol="0"/>
          <a:lstStyle>
            <a:lvl1pPr algn="r">
              <a:defRPr sz="1200">
                <a:latin typeface="Times New Roman" pitchFamily="18" charset="0"/>
                <a:cs typeface="Times New Roman" pitchFamily="18" charset="0"/>
              </a:defRPr>
            </a:lvl1pPr>
          </a:lstStyle>
          <a:p>
            <a:fld id="{2D937378-EFDA-43D6-9B22-80006074F14C}" type="datetimeFigureOut">
              <a:rPr lang="da-DK" smtClean="0"/>
              <a:pPr/>
              <a:t>25-06-2024</a:t>
            </a:fld>
            <a:endParaRPr lang="da-DK" dirty="0"/>
          </a:p>
        </p:txBody>
      </p:sp>
      <p:sp>
        <p:nvSpPr>
          <p:cNvPr id="4" name="Pladsholder til diasbillede 3"/>
          <p:cNvSpPr>
            <a:spLocks noGrp="1" noRot="1" noChangeAspect="1"/>
          </p:cNvSpPr>
          <p:nvPr>
            <p:ph type="sldImg" idx="2"/>
          </p:nvPr>
        </p:nvSpPr>
        <p:spPr>
          <a:xfrm>
            <a:off x="920750" y="746125"/>
            <a:ext cx="4968875" cy="3727450"/>
          </a:xfrm>
          <a:prstGeom prst="rect">
            <a:avLst/>
          </a:prstGeom>
          <a:noFill/>
          <a:ln w="12700">
            <a:solidFill>
              <a:prstClr val="black"/>
            </a:solidFill>
          </a:ln>
        </p:spPr>
        <p:txBody>
          <a:bodyPr vert="horz" lIns="91440" tIns="45720" rIns="91440" bIns="45720" rtlCol="0" anchor="ctr"/>
          <a:lstStyle/>
          <a:p>
            <a:endParaRPr lang="da-DK"/>
          </a:p>
        </p:txBody>
      </p:sp>
      <p:sp>
        <p:nvSpPr>
          <p:cNvPr id="5" name="Pladsholder til noter 4"/>
          <p:cNvSpPr>
            <a:spLocks noGrp="1"/>
          </p:cNvSpPr>
          <p:nvPr>
            <p:ph type="body" sz="quarter" idx="3"/>
          </p:nvPr>
        </p:nvSpPr>
        <p:spPr>
          <a:xfrm>
            <a:off x="681038" y="4722694"/>
            <a:ext cx="5448300" cy="4474131"/>
          </a:xfrm>
          <a:prstGeom prst="rect">
            <a:avLst/>
          </a:prstGeom>
        </p:spPr>
        <p:txBody>
          <a:bodyPr vert="horz" lIns="91440" tIns="45720" rIns="91440" bIns="45720" rtlCol="0"/>
          <a:lstStyle/>
          <a:p>
            <a:pPr lvl="0"/>
            <a:r>
              <a:rPr lang="da-DK" dirty="0"/>
              <a:t>Klik for at redigere i master</a:t>
            </a:r>
          </a:p>
          <a:p>
            <a:pPr lvl="1"/>
            <a:r>
              <a:rPr lang="da-DK" dirty="0"/>
              <a:t>Andet niveau</a:t>
            </a:r>
          </a:p>
          <a:p>
            <a:pPr lvl="2"/>
            <a:r>
              <a:rPr lang="da-DK" dirty="0"/>
              <a:t>Tredje niveau</a:t>
            </a:r>
          </a:p>
          <a:p>
            <a:pPr lvl="3"/>
            <a:r>
              <a:rPr lang="da-DK" dirty="0"/>
              <a:t>Fjerde niveau</a:t>
            </a:r>
          </a:p>
          <a:p>
            <a:pPr lvl="4"/>
            <a:r>
              <a:rPr lang="da-DK" dirty="0"/>
              <a:t>Femte niveau</a:t>
            </a:r>
          </a:p>
        </p:txBody>
      </p:sp>
      <p:sp>
        <p:nvSpPr>
          <p:cNvPr id="6" name="Pladsholder til sidefod 5"/>
          <p:cNvSpPr>
            <a:spLocks noGrp="1"/>
          </p:cNvSpPr>
          <p:nvPr>
            <p:ph type="ftr" sz="quarter" idx="4"/>
          </p:nvPr>
        </p:nvSpPr>
        <p:spPr>
          <a:xfrm>
            <a:off x="0" y="9443662"/>
            <a:ext cx="2951163" cy="497126"/>
          </a:xfrm>
          <a:prstGeom prst="rect">
            <a:avLst/>
          </a:prstGeom>
        </p:spPr>
        <p:txBody>
          <a:bodyPr vert="horz" lIns="91440" tIns="45720" rIns="91440" bIns="45720" rtlCol="0" anchor="b"/>
          <a:lstStyle>
            <a:lvl1pPr algn="l">
              <a:defRPr sz="1200">
                <a:latin typeface="Times New Roman" pitchFamily="18" charset="0"/>
                <a:cs typeface="Times New Roman" pitchFamily="18" charset="0"/>
              </a:defRPr>
            </a:lvl1pPr>
          </a:lstStyle>
          <a:p>
            <a:endParaRPr lang="da-DK" dirty="0"/>
          </a:p>
        </p:txBody>
      </p:sp>
      <p:sp>
        <p:nvSpPr>
          <p:cNvPr id="7" name="Pladsholder til diasnummer 6"/>
          <p:cNvSpPr>
            <a:spLocks noGrp="1"/>
          </p:cNvSpPr>
          <p:nvPr>
            <p:ph type="sldNum" sz="quarter" idx="5"/>
          </p:nvPr>
        </p:nvSpPr>
        <p:spPr>
          <a:xfrm>
            <a:off x="3857636" y="9443662"/>
            <a:ext cx="2951163" cy="497126"/>
          </a:xfrm>
          <a:prstGeom prst="rect">
            <a:avLst/>
          </a:prstGeom>
        </p:spPr>
        <p:txBody>
          <a:bodyPr vert="horz" lIns="91440" tIns="45720" rIns="91440" bIns="45720" rtlCol="0" anchor="b"/>
          <a:lstStyle>
            <a:lvl1pPr algn="r">
              <a:defRPr sz="1200">
                <a:latin typeface="Times New Roman" pitchFamily="18" charset="0"/>
                <a:cs typeface="Times New Roman" pitchFamily="18" charset="0"/>
              </a:defRPr>
            </a:lvl1pPr>
          </a:lstStyle>
          <a:p>
            <a:fld id="{71A8CB79-3805-45A8-A9AC-E30FC4EE625F}" type="slidenum">
              <a:rPr lang="da-DK" smtClean="0"/>
              <a:pPr/>
              <a:t>‹#›</a:t>
            </a:fld>
            <a:endParaRPr lang="da-DK" dirty="0"/>
          </a:p>
        </p:txBody>
      </p:sp>
    </p:spTree>
    <p:extLst>
      <p:ext uri="{BB962C8B-B14F-4D97-AF65-F5344CB8AC3E}">
        <p14:creationId xmlns:p14="http://schemas.microsoft.com/office/powerpoint/2010/main" val="5151171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Times New Roman" pitchFamily="18" charset="0"/>
        <a:ea typeface="+mn-ea"/>
        <a:cs typeface="Times New Roman" pitchFamily="18" charset="0"/>
      </a:defRPr>
    </a:lvl1pPr>
    <a:lvl2pPr marL="457200" algn="l" defTabSz="914400" rtl="0" eaLnBrk="1" latinLnBrk="0" hangingPunct="1">
      <a:defRPr sz="1200" kern="1200">
        <a:solidFill>
          <a:schemeClr val="tx1"/>
        </a:solidFill>
        <a:latin typeface="Times New Roman" pitchFamily="18" charset="0"/>
        <a:ea typeface="+mn-ea"/>
        <a:cs typeface="Times New Roman" pitchFamily="18" charset="0"/>
      </a:defRPr>
    </a:lvl2pPr>
    <a:lvl3pPr marL="914400" algn="l" defTabSz="914400" rtl="0" eaLnBrk="1" latinLnBrk="0" hangingPunct="1">
      <a:defRPr sz="1200" kern="1200">
        <a:solidFill>
          <a:schemeClr val="tx1"/>
        </a:solidFill>
        <a:latin typeface="Times New Roman" pitchFamily="18" charset="0"/>
        <a:ea typeface="+mn-ea"/>
        <a:cs typeface="Times New Roman" pitchFamily="18" charset="0"/>
      </a:defRPr>
    </a:lvl3pPr>
    <a:lvl4pPr marL="1371600" algn="l" defTabSz="914400" rtl="0" eaLnBrk="1" latinLnBrk="0" hangingPunct="1">
      <a:defRPr sz="1200" kern="1200">
        <a:solidFill>
          <a:schemeClr val="tx1"/>
        </a:solidFill>
        <a:latin typeface="Times New Roman" pitchFamily="18" charset="0"/>
        <a:ea typeface="+mn-ea"/>
        <a:cs typeface="Times New Roman" pitchFamily="18" charset="0"/>
      </a:defRPr>
    </a:lvl4pPr>
    <a:lvl5pPr marL="1828800" algn="l" defTabSz="914400" rtl="0" eaLnBrk="1" latinLnBrk="0" hangingPunct="1">
      <a:defRPr sz="1200" kern="1200">
        <a:solidFill>
          <a:schemeClr val="tx1"/>
        </a:solidFill>
        <a:latin typeface="Times New Roman" pitchFamily="18" charset="0"/>
        <a:ea typeface="+mn-ea"/>
        <a:cs typeface="Times New Roman" pitchFamily="18"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p>
        </p:txBody>
      </p:sp>
      <p:sp>
        <p:nvSpPr>
          <p:cNvPr id="4" name="Pladsholder til diasnummer 3"/>
          <p:cNvSpPr>
            <a:spLocks noGrp="1"/>
          </p:cNvSpPr>
          <p:nvPr>
            <p:ph type="sldNum" sz="quarter" idx="10"/>
          </p:nvPr>
        </p:nvSpPr>
        <p:spPr/>
        <p:txBody>
          <a:bodyPr/>
          <a:lstStyle/>
          <a:p>
            <a:fld id="{71A8CB79-3805-45A8-A9AC-E30FC4EE625F}" type="slidenum">
              <a:rPr lang="da-DK" smtClean="0"/>
              <a:pPr/>
              <a:t>1</a:t>
            </a:fld>
            <a:endParaRPr lang="da-DK" dirty="0"/>
          </a:p>
        </p:txBody>
      </p:sp>
    </p:spTree>
    <p:extLst>
      <p:ext uri="{BB962C8B-B14F-4D97-AF65-F5344CB8AC3E}">
        <p14:creationId xmlns:p14="http://schemas.microsoft.com/office/powerpoint/2010/main" val="216570984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dias">
    <p:spTree>
      <p:nvGrpSpPr>
        <p:cNvPr id="1" name=""/>
        <p:cNvGrpSpPr/>
        <p:nvPr/>
      </p:nvGrpSpPr>
      <p:grpSpPr>
        <a:xfrm>
          <a:off x="0" y="0"/>
          <a:ext cx="0" cy="0"/>
          <a:chOff x="0" y="0"/>
          <a:chExt cx="0" cy="0"/>
        </a:xfrm>
      </p:grpSpPr>
      <p:pic>
        <p:nvPicPr>
          <p:cNvPr id="3" name="Billede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9" name="Rectangle 2"/>
          <p:cNvSpPr>
            <a:spLocks noGrp="1" noChangeArrowheads="1"/>
          </p:cNvSpPr>
          <p:nvPr>
            <p:ph type="ctrTitle"/>
          </p:nvPr>
        </p:nvSpPr>
        <p:spPr>
          <a:xfrm>
            <a:off x="719138" y="1438275"/>
            <a:ext cx="6291262" cy="1790700"/>
          </a:xfrm>
          <a:prstGeom prst="rect">
            <a:avLst/>
          </a:prstGeom>
        </p:spPr>
        <p:txBody>
          <a:bodyPr anchor="b"/>
          <a:lstStyle>
            <a:lvl1pPr algn="l">
              <a:lnSpc>
                <a:spcPts val="3600"/>
              </a:lnSpc>
              <a:defRPr sz="2800" b="1">
                <a:latin typeface="Arial" pitchFamily="34" charset="0"/>
                <a:cs typeface="Arial" pitchFamily="34" charset="0"/>
              </a:defRPr>
            </a:lvl1pPr>
          </a:lstStyle>
          <a:p>
            <a:r>
              <a:rPr lang="da-DK"/>
              <a:t>Klik for at redigere i master</a:t>
            </a:r>
            <a:endParaRPr lang="da-DK" dirty="0"/>
          </a:p>
        </p:txBody>
      </p:sp>
      <p:sp>
        <p:nvSpPr>
          <p:cNvPr id="10" name="Rectangle 3"/>
          <p:cNvSpPr>
            <a:spLocks noGrp="1" noChangeArrowheads="1"/>
          </p:cNvSpPr>
          <p:nvPr>
            <p:ph type="subTitle" idx="1"/>
          </p:nvPr>
        </p:nvSpPr>
        <p:spPr>
          <a:xfrm>
            <a:off x="719138" y="3429000"/>
            <a:ext cx="6291262" cy="2895600"/>
          </a:xfrm>
          <a:prstGeom prst="rect">
            <a:avLst/>
          </a:prstGeom>
        </p:spPr>
        <p:txBody>
          <a:bodyPr/>
          <a:lstStyle>
            <a:lvl1pPr marL="0" indent="0">
              <a:lnSpc>
                <a:spcPts val="2400"/>
              </a:lnSpc>
              <a:buNone/>
              <a:defRPr sz="2000">
                <a:latin typeface="Arial" pitchFamily="34" charset="0"/>
                <a:cs typeface="Arial" pitchFamily="34" charset="0"/>
              </a:defRPr>
            </a:lvl1pPr>
          </a:lstStyle>
          <a:p>
            <a:r>
              <a:rPr lang="da-DK"/>
              <a:t>Klik for at redigere undertiteltypografien i masteren</a:t>
            </a:r>
            <a:endParaRPr lang="da-DK" dirty="0"/>
          </a:p>
        </p:txBody>
      </p:sp>
    </p:spTree>
    <p:extLst>
      <p:ext uri="{BB962C8B-B14F-4D97-AF65-F5344CB8AC3E}">
        <p14:creationId xmlns:p14="http://schemas.microsoft.com/office/powerpoint/2010/main" val="40297324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1475656" y="4800600"/>
            <a:ext cx="5486400" cy="566738"/>
          </a:xfrm>
          <a:prstGeom prst="rect">
            <a:avLst/>
          </a:prstGeom>
        </p:spPr>
        <p:txBody>
          <a:bodyPr anchor="b"/>
          <a:lstStyle>
            <a:lvl1pPr algn="l">
              <a:defRPr sz="2000" b="1"/>
            </a:lvl1pPr>
          </a:lstStyle>
          <a:p>
            <a:r>
              <a:rPr lang="da-DK" dirty="0"/>
              <a:t>Klik for at redigere i master</a:t>
            </a:r>
            <a:br>
              <a:rPr lang="da-DK" dirty="0"/>
            </a:br>
            <a:endParaRPr lang="da-DK" dirty="0"/>
          </a:p>
        </p:txBody>
      </p:sp>
      <p:sp>
        <p:nvSpPr>
          <p:cNvPr id="3" name="Pladsholder til billede 2"/>
          <p:cNvSpPr>
            <a:spLocks noGrp="1"/>
          </p:cNvSpPr>
          <p:nvPr>
            <p:ph type="pic" idx="1"/>
          </p:nvPr>
        </p:nvSpPr>
        <p:spPr>
          <a:xfrm>
            <a:off x="1475656" y="612775"/>
            <a:ext cx="5486400" cy="4114800"/>
          </a:xfrm>
          <a:prstGeom prst="rect">
            <a:avLst/>
          </a:prstGeom>
        </p:spPr>
        <p:txBody>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a-DK"/>
              <a:t>Klik på ikonet for at tilføje et billede</a:t>
            </a:r>
            <a:endParaRPr lang="da-DK" dirty="0"/>
          </a:p>
        </p:txBody>
      </p:sp>
      <p:sp>
        <p:nvSpPr>
          <p:cNvPr id="4" name="Pladsholder til tekst 3"/>
          <p:cNvSpPr>
            <a:spLocks noGrp="1"/>
          </p:cNvSpPr>
          <p:nvPr>
            <p:ph type="body" sz="half" idx="2"/>
          </p:nvPr>
        </p:nvSpPr>
        <p:spPr>
          <a:xfrm>
            <a:off x="1475656"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a:t>Rediger typografien i masterens</a:t>
            </a:r>
          </a:p>
        </p:txBody>
      </p:sp>
      <p:sp>
        <p:nvSpPr>
          <p:cNvPr id="8" name="Rectangle 12"/>
          <p:cNvSpPr>
            <a:spLocks noGrp="1" noChangeArrowheads="1"/>
          </p:cNvSpPr>
          <p:nvPr>
            <p:ph type="dt" sz="half" idx="10"/>
          </p:nvPr>
        </p:nvSpPr>
        <p:spPr bwMode="auto">
          <a:xfrm>
            <a:off x="7200900" y="1438275"/>
            <a:ext cx="1371600" cy="304800"/>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eaLnBrk="0" hangingPunct="0">
              <a:lnSpc>
                <a:spcPts val="1200"/>
              </a:lnSpc>
              <a:defRPr sz="1000">
                <a:latin typeface="Arial" pitchFamily="34" charset="0"/>
                <a:cs typeface="Arial" pitchFamily="34" charset="0"/>
              </a:defRPr>
            </a:lvl1pPr>
          </a:lstStyle>
          <a:p>
            <a:pPr>
              <a:defRPr/>
            </a:pPr>
            <a:endParaRPr lang="da-DK" b="1" dirty="0"/>
          </a:p>
        </p:txBody>
      </p:sp>
      <p:sp>
        <p:nvSpPr>
          <p:cNvPr id="9" name="Rectangle 13"/>
          <p:cNvSpPr>
            <a:spLocks noGrp="1" noChangeArrowheads="1"/>
          </p:cNvSpPr>
          <p:nvPr>
            <p:ph type="ftr" sz="quarter" idx="3"/>
          </p:nvPr>
        </p:nvSpPr>
        <p:spPr bwMode="auto">
          <a:xfrm>
            <a:off x="7200900" y="1906588"/>
            <a:ext cx="1371600" cy="1447800"/>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eaLnBrk="0" hangingPunct="0">
              <a:lnSpc>
                <a:spcPts val="1200"/>
              </a:lnSpc>
              <a:defRPr sz="1000">
                <a:latin typeface="Arial" pitchFamily="34" charset="0"/>
                <a:cs typeface="Arial" pitchFamily="34" charset="0"/>
              </a:defRPr>
            </a:lvl1pPr>
          </a:lstStyle>
          <a:p>
            <a:pPr>
              <a:defRPr/>
            </a:pPr>
            <a:endParaRPr lang="da-DK" dirty="0"/>
          </a:p>
        </p:txBody>
      </p:sp>
    </p:spTree>
    <p:extLst>
      <p:ext uri="{BB962C8B-B14F-4D97-AF65-F5344CB8AC3E}">
        <p14:creationId xmlns:p14="http://schemas.microsoft.com/office/powerpoint/2010/main" val="8048294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p:cNvSpPr>
            <a:spLocks noGrp="1"/>
          </p:cNvSpPr>
          <p:nvPr>
            <p:ph type="title"/>
          </p:nvPr>
        </p:nvSpPr>
        <p:spPr>
          <a:xfrm>
            <a:off x="457200" y="476672"/>
            <a:ext cx="6635080" cy="940966"/>
          </a:xfrm>
          <a:prstGeom prst="rect">
            <a:avLst/>
          </a:prstGeom>
        </p:spPr>
        <p:txBody>
          <a:bodyPr/>
          <a:lstStyle>
            <a:lvl1pPr>
              <a:defRPr/>
            </a:lvl1pPr>
          </a:lstStyle>
          <a:p>
            <a:r>
              <a:rPr lang="da-DK"/>
              <a:t>Klik for at redigere i master</a:t>
            </a:r>
            <a:endParaRPr lang="da-DK" dirty="0"/>
          </a:p>
        </p:txBody>
      </p:sp>
      <p:sp>
        <p:nvSpPr>
          <p:cNvPr id="3" name="Pladsholder til lodret titel 2"/>
          <p:cNvSpPr>
            <a:spLocks noGrp="1"/>
          </p:cNvSpPr>
          <p:nvPr>
            <p:ph type="body" orient="vert" idx="1"/>
          </p:nvPr>
        </p:nvSpPr>
        <p:spPr>
          <a:xfrm>
            <a:off x="457200" y="1600200"/>
            <a:ext cx="6635080" cy="4525963"/>
          </a:xfrm>
          <a:prstGeom prst="rect">
            <a:avLst/>
          </a:prstGeom>
        </p:spPr>
        <p:txBody>
          <a:bodyPr vert="eaVert"/>
          <a:lstStyle/>
          <a:p>
            <a:pPr lvl="0"/>
            <a:r>
              <a:rPr lang="da-DK"/>
              <a:t>Rediger typografien i masterens</a:t>
            </a:r>
          </a:p>
          <a:p>
            <a:pPr lvl="1"/>
            <a:r>
              <a:rPr lang="da-DK"/>
              <a:t>Andet niveau</a:t>
            </a:r>
          </a:p>
          <a:p>
            <a:pPr lvl="2"/>
            <a:r>
              <a:rPr lang="da-DK"/>
              <a:t>Tredje niveau</a:t>
            </a:r>
          </a:p>
          <a:p>
            <a:pPr lvl="3"/>
            <a:r>
              <a:rPr lang="da-DK"/>
              <a:t>Fjerde niveau</a:t>
            </a:r>
          </a:p>
          <a:p>
            <a:pPr lvl="4"/>
            <a:r>
              <a:rPr lang="da-DK"/>
              <a:t>Femte niveau</a:t>
            </a:r>
            <a:endParaRPr lang="da-DK" dirty="0"/>
          </a:p>
        </p:txBody>
      </p:sp>
      <p:sp>
        <p:nvSpPr>
          <p:cNvPr id="7" name="Rectangle 12"/>
          <p:cNvSpPr>
            <a:spLocks noGrp="1" noChangeArrowheads="1"/>
          </p:cNvSpPr>
          <p:nvPr>
            <p:ph type="dt" sz="half" idx="2"/>
          </p:nvPr>
        </p:nvSpPr>
        <p:spPr bwMode="auto">
          <a:xfrm>
            <a:off x="7200900" y="1438275"/>
            <a:ext cx="1371600" cy="304800"/>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eaLnBrk="0" hangingPunct="0">
              <a:lnSpc>
                <a:spcPts val="1200"/>
              </a:lnSpc>
              <a:defRPr sz="1000">
                <a:latin typeface="Arial" pitchFamily="34" charset="0"/>
                <a:cs typeface="Arial" pitchFamily="34" charset="0"/>
              </a:defRPr>
            </a:lvl1pPr>
          </a:lstStyle>
          <a:p>
            <a:pPr>
              <a:defRPr/>
            </a:pPr>
            <a:endParaRPr lang="da-DK" b="1" dirty="0"/>
          </a:p>
        </p:txBody>
      </p:sp>
      <p:sp>
        <p:nvSpPr>
          <p:cNvPr id="8" name="Rectangle 13"/>
          <p:cNvSpPr>
            <a:spLocks noGrp="1" noChangeArrowheads="1"/>
          </p:cNvSpPr>
          <p:nvPr>
            <p:ph type="ftr" sz="quarter" idx="3"/>
          </p:nvPr>
        </p:nvSpPr>
        <p:spPr bwMode="auto">
          <a:xfrm>
            <a:off x="7200900" y="1906588"/>
            <a:ext cx="1371600" cy="1447800"/>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eaLnBrk="0" hangingPunct="0">
              <a:lnSpc>
                <a:spcPts val="1200"/>
              </a:lnSpc>
              <a:defRPr sz="1000">
                <a:latin typeface="Arial" pitchFamily="34" charset="0"/>
                <a:cs typeface="Arial" pitchFamily="34" charset="0"/>
              </a:defRPr>
            </a:lvl1pPr>
          </a:lstStyle>
          <a:p>
            <a:pPr>
              <a:defRPr/>
            </a:pPr>
            <a:endParaRPr lang="da-DK" dirty="0"/>
          </a:p>
        </p:txBody>
      </p:sp>
    </p:spTree>
    <p:extLst>
      <p:ext uri="{BB962C8B-B14F-4D97-AF65-F5344CB8AC3E}">
        <p14:creationId xmlns:p14="http://schemas.microsoft.com/office/powerpoint/2010/main" val="19459137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pic>
        <p:nvPicPr>
          <p:cNvPr id="4" name="Billede 3"/>
          <p:cNvPicPr>
            <a:picLocks noChangeAspect="1"/>
          </p:cNvPicPr>
          <p:nvPr userDrawn="1"/>
        </p:nvPicPr>
        <p:blipFill rotWithShape="1">
          <a:blip r:embed="rId2" cstate="print">
            <a:extLst>
              <a:ext uri="{28A0092B-C50C-407E-A947-70E740481C1C}">
                <a14:useLocalDpi xmlns:a14="http://schemas.microsoft.com/office/drawing/2010/main" val="0"/>
              </a:ext>
            </a:extLst>
          </a:blip>
          <a:srcRect l="25000"/>
          <a:stretch/>
        </p:blipFill>
        <p:spPr>
          <a:xfrm rot="5400000">
            <a:off x="2320240" y="0"/>
            <a:ext cx="6858000" cy="6858000"/>
          </a:xfrm>
          <a:prstGeom prst="rect">
            <a:avLst/>
          </a:prstGeom>
        </p:spPr>
      </p:pic>
      <p:sp>
        <p:nvSpPr>
          <p:cNvPr id="2" name="Lodret titel 1"/>
          <p:cNvSpPr>
            <a:spLocks noGrp="1"/>
          </p:cNvSpPr>
          <p:nvPr>
            <p:ph type="title" orient="vert" hasCustomPrompt="1"/>
          </p:nvPr>
        </p:nvSpPr>
        <p:spPr>
          <a:xfrm>
            <a:off x="6444208" y="274639"/>
            <a:ext cx="1800200" cy="4378498"/>
          </a:xfrm>
          <a:prstGeom prst="rect">
            <a:avLst/>
          </a:prstGeom>
        </p:spPr>
        <p:txBody>
          <a:bodyPr vert="eaVert"/>
          <a:lstStyle>
            <a:lvl1pPr>
              <a:defRPr/>
            </a:lvl1pPr>
          </a:lstStyle>
          <a:p>
            <a:br>
              <a:rPr lang="da-DK" dirty="0"/>
            </a:br>
            <a:r>
              <a:rPr lang="da-DK" dirty="0"/>
              <a:t>Klik for at redigere i master</a:t>
            </a:r>
          </a:p>
        </p:txBody>
      </p:sp>
      <p:sp>
        <p:nvSpPr>
          <p:cNvPr id="3" name="Pladsholder til lodret titel 2"/>
          <p:cNvSpPr>
            <a:spLocks noGrp="1"/>
          </p:cNvSpPr>
          <p:nvPr>
            <p:ph type="body" orient="vert" idx="1"/>
          </p:nvPr>
        </p:nvSpPr>
        <p:spPr>
          <a:xfrm>
            <a:off x="457200" y="274638"/>
            <a:ext cx="5915000" cy="5851525"/>
          </a:xfrm>
          <a:prstGeom prst="rect">
            <a:avLst/>
          </a:prstGeom>
        </p:spPr>
        <p:txBody>
          <a:bodyPr vert="eaVert"/>
          <a:lstStyle/>
          <a:p>
            <a:pPr lvl="0"/>
            <a:r>
              <a:rPr lang="da-DK"/>
              <a:t>Rediger typografien i masterens</a:t>
            </a:r>
          </a:p>
          <a:p>
            <a:pPr lvl="1"/>
            <a:r>
              <a:rPr lang="da-DK"/>
              <a:t>Andet niveau</a:t>
            </a:r>
          </a:p>
          <a:p>
            <a:pPr lvl="2"/>
            <a:r>
              <a:rPr lang="da-DK"/>
              <a:t>Tredje niveau</a:t>
            </a:r>
          </a:p>
          <a:p>
            <a:pPr lvl="3"/>
            <a:r>
              <a:rPr lang="da-DK"/>
              <a:t>Fjerde niveau</a:t>
            </a:r>
          </a:p>
          <a:p>
            <a:pPr lvl="4"/>
            <a:r>
              <a:rPr lang="da-DK"/>
              <a:t>Femte niveau</a:t>
            </a:r>
          </a:p>
        </p:txBody>
      </p:sp>
      <p:sp>
        <p:nvSpPr>
          <p:cNvPr id="7" name="Rectangle 12"/>
          <p:cNvSpPr>
            <a:spLocks noGrp="1" noChangeArrowheads="1"/>
          </p:cNvSpPr>
          <p:nvPr>
            <p:ph type="dt" sz="half" idx="2"/>
          </p:nvPr>
        </p:nvSpPr>
        <p:spPr bwMode="auto">
          <a:xfrm rot="5400000">
            <a:off x="7416924" y="5326707"/>
            <a:ext cx="1371600" cy="304800"/>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eaLnBrk="0" hangingPunct="0">
              <a:lnSpc>
                <a:spcPts val="1200"/>
              </a:lnSpc>
              <a:defRPr sz="1000">
                <a:latin typeface="Arial" pitchFamily="34" charset="0"/>
                <a:cs typeface="Arial" pitchFamily="34" charset="0"/>
              </a:defRPr>
            </a:lvl1pPr>
          </a:lstStyle>
          <a:p>
            <a:pPr>
              <a:defRPr/>
            </a:pPr>
            <a:endParaRPr lang="da-DK" b="1" dirty="0"/>
          </a:p>
        </p:txBody>
      </p:sp>
      <p:sp>
        <p:nvSpPr>
          <p:cNvPr id="8" name="Rectangle 13"/>
          <p:cNvSpPr>
            <a:spLocks noGrp="1" noChangeArrowheads="1"/>
          </p:cNvSpPr>
          <p:nvPr>
            <p:ph type="ftr" sz="quarter" idx="3"/>
          </p:nvPr>
        </p:nvSpPr>
        <p:spPr bwMode="auto">
          <a:xfrm rot="5400000">
            <a:off x="6482308" y="4759052"/>
            <a:ext cx="1371600" cy="1447800"/>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eaLnBrk="0" hangingPunct="0">
              <a:lnSpc>
                <a:spcPts val="1200"/>
              </a:lnSpc>
              <a:defRPr sz="1000">
                <a:latin typeface="Arial" pitchFamily="34" charset="0"/>
                <a:cs typeface="Arial" pitchFamily="34" charset="0"/>
              </a:defRPr>
            </a:lvl1pPr>
          </a:lstStyle>
          <a:p>
            <a:pPr>
              <a:defRPr/>
            </a:pPr>
            <a:endParaRPr lang="da-DK" dirty="0"/>
          </a:p>
        </p:txBody>
      </p:sp>
    </p:spTree>
    <p:extLst>
      <p:ext uri="{BB962C8B-B14F-4D97-AF65-F5344CB8AC3E}">
        <p14:creationId xmlns:p14="http://schemas.microsoft.com/office/powerpoint/2010/main" val="25538309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p:cNvSpPr>
            <a:spLocks noGrp="1"/>
          </p:cNvSpPr>
          <p:nvPr>
            <p:ph type="title"/>
          </p:nvPr>
        </p:nvSpPr>
        <p:spPr>
          <a:xfrm>
            <a:off x="457200" y="548680"/>
            <a:ext cx="6635080" cy="792088"/>
          </a:xfrm>
          <a:prstGeom prst="rect">
            <a:avLst/>
          </a:prstGeom>
        </p:spPr>
        <p:txBody>
          <a:bodyPr/>
          <a:lstStyle>
            <a:lvl1pPr>
              <a:defRPr/>
            </a:lvl1pPr>
          </a:lstStyle>
          <a:p>
            <a:r>
              <a:rPr lang="da-DK"/>
              <a:t>Klik for at redigere i master</a:t>
            </a:r>
            <a:endParaRPr lang="da-DK" dirty="0"/>
          </a:p>
        </p:txBody>
      </p:sp>
      <p:sp>
        <p:nvSpPr>
          <p:cNvPr id="3" name="Pladsholder til indhold 2"/>
          <p:cNvSpPr>
            <a:spLocks noGrp="1"/>
          </p:cNvSpPr>
          <p:nvPr>
            <p:ph idx="1"/>
          </p:nvPr>
        </p:nvSpPr>
        <p:spPr>
          <a:xfrm>
            <a:off x="457200" y="1412776"/>
            <a:ext cx="6635080" cy="4713387"/>
          </a:xfrm>
          <a:prstGeom prst="rect">
            <a:avLst/>
          </a:prstGeom>
        </p:spPr>
        <p:txBody>
          <a:bodyPr/>
          <a:lstStyle/>
          <a:p>
            <a:pPr lvl="0"/>
            <a:r>
              <a:rPr lang="da-DK"/>
              <a:t>Rediger typografien i masterens</a:t>
            </a:r>
          </a:p>
          <a:p>
            <a:pPr lvl="1"/>
            <a:r>
              <a:rPr lang="da-DK"/>
              <a:t>Andet niveau</a:t>
            </a:r>
          </a:p>
          <a:p>
            <a:pPr lvl="2"/>
            <a:r>
              <a:rPr lang="da-DK"/>
              <a:t>Tredje niveau</a:t>
            </a:r>
          </a:p>
          <a:p>
            <a:pPr lvl="3"/>
            <a:r>
              <a:rPr lang="da-DK"/>
              <a:t>Fjerde niveau</a:t>
            </a:r>
          </a:p>
          <a:p>
            <a:pPr lvl="4"/>
            <a:r>
              <a:rPr lang="da-DK"/>
              <a:t>Femte niveau</a:t>
            </a:r>
            <a:endParaRPr lang="da-DK" dirty="0"/>
          </a:p>
        </p:txBody>
      </p:sp>
      <p:sp>
        <p:nvSpPr>
          <p:cNvPr id="7" name="Rectangle 12"/>
          <p:cNvSpPr>
            <a:spLocks noGrp="1" noChangeArrowheads="1"/>
          </p:cNvSpPr>
          <p:nvPr>
            <p:ph type="dt" sz="half" idx="2"/>
          </p:nvPr>
        </p:nvSpPr>
        <p:spPr bwMode="auto">
          <a:xfrm>
            <a:off x="7200900" y="1438275"/>
            <a:ext cx="1371600" cy="304800"/>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eaLnBrk="0" hangingPunct="0">
              <a:lnSpc>
                <a:spcPts val="1200"/>
              </a:lnSpc>
              <a:defRPr sz="1000">
                <a:latin typeface="Arial" pitchFamily="34" charset="0"/>
                <a:cs typeface="Arial" pitchFamily="34" charset="0"/>
              </a:defRPr>
            </a:lvl1pPr>
          </a:lstStyle>
          <a:p>
            <a:pPr>
              <a:defRPr/>
            </a:pPr>
            <a:endParaRPr lang="da-DK" b="1" dirty="0"/>
          </a:p>
        </p:txBody>
      </p:sp>
      <p:sp>
        <p:nvSpPr>
          <p:cNvPr id="8" name="Rectangle 13"/>
          <p:cNvSpPr>
            <a:spLocks noGrp="1" noChangeArrowheads="1"/>
          </p:cNvSpPr>
          <p:nvPr>
            <p:ph type="ftr" sz="quarter" idx="3"/>
          </p:nvPr>
        </p:nvSpPr>
        <p:spPr bwMode="auto">
          <a:xfrm>
            <a:off x="7200900" y="1906588"/>
            <a:ext cx="1371600" cy="1447800"/>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eaLnBrk="0" hangingPunct="0">
              <a:lnSpc>
                <a:spcPts val="1200"/>
              </a:lnSpc>
              <a:defRPr sz="1000">
                <a:latin typeface="Arial" pitchFamily="34" charset="0"/>
                <a:cs typeface="Arial" pitchFamily="34" charset="0"/>
              </a:defRPr>
            </a:lvl1pPr>
          </a:lstStyle>
          <a:p>
            <a:pPr>
              <a:defRPr/>
            </a:pPr>
            <a:endParaRPr lang="da-DK" dirty="0"/>
          </a:p>
        </p:txBody>
      </p:sp>
    </p:spTree>
    <p:extLst>
      <p:ext uri="{BB962C8B-B14F-4D97-AF65-F5344CB8AC3E}">
        <p14:creationId xmlns:p14="http://schemas.microsoft.com/office/powerpoint/2010/main" val="23423685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el_2_Am9876">
    <p:spTree>
      <p:nvGrpSpPr>
        <p:cNvPr id="1" name=""/>
        <p:cNvGrpSpPr/>
        <p:nvPr/>
      </p:nvGrpSpPr>
      <p:grpSpPr>
        <a:xfrm>
          <a:off x="0" y="0"/>
          <a:ext cx="0" cy="0"/>
          <a:chOff x="0" y="0"/>
          <a:chExt cx="0" cy="0"/>
        </a:xfrm>
      </p:grpSpPr>
      <p:sp>
        <p:nvSpPr>
          <p:cNvPr id="2" name="Titel 1"/>
          <p:cNvSpPr>
            <a:spLocks noGrp="1"/>
          </p:cNvSpPr>
          <p:nvPr>
            <p:ph type="title"/>
          </p:nvPr>
        </p:nvSpPr>
        <p:spPr>
          <a:xfrm>
            <a:off x="457200" y="548680"/>
            <a:ext cx="6635080" cy="792088"/>
          </a:xfrm>
          <a:prstGeom prst="rect">
            <a:avLst/>
          </a:prstGeom>
        </p:spPr>
        <p:txBody>
          <a:bodyPr/>
          <a:lstStyle>
            <a:lvl1pPr>
              <a:defRPr/>
            </a:lvl1pPr>
          </a:lstStyle>
          <a:p>
            <a:r>
              <a:rPr lang="da-DK"/>
              <a:t>Klik for at redigere i master</a:t>
            </a:r>
            <a:endParaRPr lang="da-DK" dirty="0"/>
          </a:p>
        </p:txBody>
      </p:sp>
      <p:sp>
        <p:nvSpPr>
          <p:cNvPr id="5" name="Pladsholder til indhold 4"/>
          <p:cNvSpPr>
            <a:spLocks noGrp="1"/>
          </p:cNvSpPr>
          <p:nvPr>
            <p:ph sz="quarter" idx="10"/>
          </p:nvPr>
        </p:nvSpPr>
        <p:spPr>
          <a:xfrm>
            <a:off x="457200" y="1557338"/>
            <a:ext cx="6635750" cy="1223590"/>
          </a:xfrm>
        </p:spPr>
        <p:txBody>
          <a:bodyPr/>
          <a:lstStyle>
            <a:lvl1pPr marL="0" indent="0">
              <a:buNone/>
              <a:defRPr/>
            </a:lvl1pPr>
          </a:lstStyle>
          <a:p>
            <a:pPr lvl="0"/>
            <a:endParaRPr lang="en-IN" dirty="0"/>
          </a:p>
        </p:txBody>
      </p:sp>
      <p:sp>
        <p:nvSpPr>
          <p:cNvPr id="9" name="Pladsholder til indhold 8"/>
          <p:cNvSpPr>
            <a:spLocks noGrp="1"/>
          </p:cNvSpPr>
          <p:nvPr>
            <p:ph sz="quarter" idx="11"/>
          </p:nvPr>
        </p:nvSpPr>
        <p:spPr>
          <a:xfrm>
            <a:off x="457200" y="2924944"/>
            <a:ext cx="6635750" cy="1368152"/>
          </a:xfrm>
        </p:spPr>
        <p:txBody>
          <a:bodyPr/>
          <a:lstStyle>
            <a:lvl1pPr marL="0" indent="0">
              <a:buNone/>
              <a:defRPr/>
            </a:lvl1pPr>
          </a:lstStyle>
          <a:p>
            <a:pPr lvl="0"/>
            <a:endParaRPr lang="en-IN" dirty="0"/>
          </a:p>
        </p:txBody>
      </p:sp>
      <p:sp>
        <p:nvSpPr>
          <p:cNvPr id="11" name="Pladsholder til indhold 10"/>
          <p:cNvSpPr>
            <a:spLocks noGrp="1"/>
          </p:cNvSpPr>
          <p:nvPr>
            <p:ph sz="quarter" idx="12"/>
          </p:nvPr>
        </p:nvSpPr>
        <p:spPr>
          <a:xfrm>
            <a:off x="457200" y="4437063"/>
            <a:ext cx="6635750" cy="1368425"/>
          </a:xfrm>
        </p:spPr>
        <p:txBody>
          <a:bodyPr/>
          <a:lstStyle>
            <a:lvl1pPr marL="0" indent="0">
              <a:buNone/>
              <a:defRPr/>
            </a:lvl1pPr>
          </a:lstStyle>
          <a:p>
            <a:pPr lvl="0"/>
            <a:endParaRPr lang="en-IN" dirty="0"/>
          </a:p>
        </p:txBody>
      </p:sp>
    </p:spTree>
    <p:extLst>
      <p:ext uri="{BB962C8B-B14F-4D97-AF65-F5344CB8AC3E}">
        <p14:creationId xmlns:p14="http://schemas.microsoft.com/office/powerpoint/2010/main" val="8803201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a:prstGeom prst="rect">
            <a:avLst/>
          </a:prstGeom>
        </p:spPr>
        <p:txBody>
          <a:bodyPr anchor="t"/>
          <a:lstStyle>
            <a:lvl1pPr algn="l">
              <a:defRPr sz="3600" b="1" cap="all"/>
            </a:lvl1pPr>
          </a:lstStyle>
          <a:p>
            <a:r>
              <a:rPr lang="da-DK"/>
              <a:t>Klik for at redigere i master</a:t>
            </a:r>
            <a:endParaRPr lang="da-DK" dirty="0"/>
          </a:p>
        </p:txBody>
      </p:sp>
      <p:sp>
        <p:nvSpPr>
          <p:cNvPr id="3" name="Pladsholder til tekst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a-DK"/>
              <a:t>Rediger typografien i masterens</a:t>
            </a:r>
          </a:p>
        </p:txBody>
      </p:sp>
      <p:sp>
        <p:nvSpPr>
          <p:cNvPr id="7" name="Rectangle 12"/>
          <p:cNvSpPr>
            <a:spLocks noGrp="1" noChangeArrowheads="1"/>
          </p:cNvSpPr>
          <p:nvPr>
            <p:ph type="dt" sz="half" idx="2"/>
          </p:nvPr>
        </p:nvSpPr>
        <p:spPr bwMode="auto">
          <a:xfrm>
            <a:off x="7200900" y="1438275"/>
            <a:ext cx="1371600" cy="304800"/>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eaLnBrk="0" hangingPunct="0">
              <a:lnSpc>
                <a:spcPts val="1200"/>
              </a:lnSpc>
              <a:defRPr sz="1000">
                <a:latin typeface="Arial" pitchFamily="34" charset="0"/>
                <a:cs typeface="Arial" pitchFamily="34" charset="0"/>
              </a:defRPr>
            </a:lvl1pPr>
          </a:lstStyle>
          <a:p>
            <a:pPr>
              <a:defRPr/>
            </a:pPr>
            <a:endParaRPr lang="da-DK" b="1" dirty="0"/>
          </a:p>
        </p:txBody>
      </p:sp>
      <p:sp>
        <p:nvSpPr>
          <p:cNvPr id="8" name="Rectangle 13"/>
          <p:cNvSpPr>
            <a:spLocks noGrp="1" noChangeArrowheads="1"/>
          </p:cNvSpPr>
          <p:nvPr>
            <p:ph type="ftr" sz="quarter" idx="3"/>
          </p:nvPr>
        </p:nvSpPr>
        <p:spPr bwMode="auto">
          <a:xfrm>
            <a:off x="7200900" y="1906588"/>
            <a:ext cx="1371600" cy="1447800"/>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eaLnBrk="0" hangingPunct="0">
              <a:lnSpc>
                <a:spcPts val="1200"/>
              </a:lnSpc>
              <a:defRPr sz="1000">
                <a:latin typeface="Arial" pitchFamily="34" charset="0"/>
                <a:cs typeface="Arial" pitchFamily="34" charset="0"/>
              </a:defRPr>
            </a:lvl1pPr>
          </a:lstStyle>
          <a:p>
            <a:pPr>
              <a:defRPr/>
            </a:pPr>
            <a:endParaRPr lang="da-DK" dirty="0"/>
          </a:p>
        </p:txBody>
      </p:sp>
    </p:spTree>
    <p:extLst>
      <p:ext uri="{BB962C8B-B14F-4D97-AF65-F5344CB8AC3E}">
        <p14:creationId xmlns:p14="http://schemas.microsoft.com/office/powerpoint/2010/main" val="25025812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p:cNvSpPr>
            <a:spLocks noGrp="1"/>
          </p:cNvSpPr>
          <p:nvPr>
            <p:ph type="title"/>
          </p:nvPr>
        </p:nvSpPr>
        <p:spPr>
          <a:xfrm>
            <a:off x="457200" y="1412776"/>
            <a:ext cx="6635080" cy="360040"/>
          </a:xfrm>
          <a:prstGeom prst="rect">
            <a:avLst/>
          </a:prstGeom>
        </p:spPr>
        <p:txBody>
          <a:bodyPr/>
          <a:lstStyle/>
          <a:p>
            <a:r>
              <a:rPr lang="da-DK"/>
              <a:t>Klik for at redigere i master</a:t>
            </a:r>
            <a:endParaRPr lang="da-DK" dirty="0"/>
          </a:p>
        </p:txBody>
      </p:sp>
      <p:sp>
        <p:nvSpPr>
          <p:cNvPr id="3" name="Pladsholder til indhold 2"/>
          <p:cNvSpPr>
            <a:spLocks noGrp="1"/>
          </p:cNvSpPr>
          <p:nvPr>
            <p:ph sz="half" idx="1"/>
          </p:nvPr>
        </p:nvSpPr>
        <p:spPr>
          <a:xfrm>
            <a:off x="457200" y="1844824"/>
            <a:ext cx="3240360" cy="4281339"/>
          </a:xfrm>
          <a:prstGeom prst="rect">
            <a:avLst/>
          </a:prstGeom>
        </p:spPr>
        <p:txBody>
          <a:bodyPr/>
          <a:lstStyle>
            <a:lvl1pPr>
              <a:defRPr sz="1800"/>
            </a:lvl1pPr>
            <a:lvl2pPr>
              <a:defRPr sz="1600"/>
            </a:lvl2pPr>
            <a:lvl3pPr>
              <a:defRPr sz="1400"/>
            </a:lvl3pPr>
            <a:lvl4pPr>
              <a:defRPr sz="1200"/>
            </a:lvl4pPr>
            <a:lvl5pPr marL="2057400" marR="0" indent="-228600" algn="l" defTabSz="914400" rtl="0" eaLnBrk="1" fontAlgn="auto" latinLnBrk="0" hangingPunct="1">
              <a:lnSpc>
                <a:spcPct val="100000"/>
              </a:lnSpc>
              <a:spcBef>
                <a:spcPct val="20000"/>
              </a:spcBef>
              <a:spcAft>
                <a:spcPts val="0"/>
              </a:spcAft>
              <a:buClrTx/>
              <a:buSzTx/>
              <a:buFont typeface="Arial" pitchFamily="34" charset="0"/>
              <a:buChar char="»"/>
              <a:tabLst/>
              <a:defRPr sz="1100"/>
            </a:lvl5pPr>
            <a:lvl6pPr>
              <a:defRPr sz="1000">
                <a:latin typeface="Times New Roman" pitchFamily="18" charset="0"/>
                <a:cs typeface="Times New Roman" pitchFamily="18" charset="0"/>
              </a:defRPr>
            </a:lvl6pPr>
            <a:lvl7pPr>
              <a:defRPr sz="1800"/>
            </a:lvl7pPr>
            <a:lvl8pPr>
              <a:defRPr sz="1800"/>
            </a:lvl8pPr>
            <a:lvl9pPr>
              <a:defRPr sz="1800"/>
            </a:lvl9pPr>
          </a:lstStyle>
          <a:p>
            <a:pPr lvl="0"/>
            <a:r>
              <a:rPr lang="da-DK"/>
              <a:t>Rediger typografien i masterens</a:t>
            </a:r>
          </a:p>
          <a:p>
            <a:pPr lvl="1"/>
            <a:r>
              <a:rPr lang="da-DK"/>
              <a:t>Andet niveau</a:t>
            </a:r>
          </a:p>
          <a:p>
            <a:pPr lvl="2"/>
            <a:r>
              <a:rPr lang="da-DK"/>
              <a:t>Tredje niveau</a:t>
            </a:r>
          </a:p>
          <a:p>
            <a:pPr lvl="3"/>
            <a:r>
              <a:rPr lang="da-DK"/>
              <a:t>Fjerde niveau</a:t>
            </a:r>
          </a:p>
          <a:p>
            <a:pPr lvl="4"/>
            <a:r>
              <a:rPr lang="da-DK"/>
              <a:t>Femte niveau</a:t>
            </a:r>
            <a:endParaRPr lang="da-DK" dirty="0"/>
          </a:p>
        </p:txBody>
      </p:sp>
      <p:sp>
        <p:nvSpPr>
          <p:cNvPr id="4" name="Pladsholder til indhold 3"/>
          <p:cNvSpPr>
            <a:spLocks noGrp="1"/>
          </p:cNvSpPr>
          <p:nvPr>
            <p:ph sz="half" idx="2"/>
          </p:nvPr>
        </p:nvSpPr>
        <p:spPr>
          <a:xfrm>
            <a:off x="3851920" y="1844824"/>
            <a:ext cx="3240360" cy="4281339"/>
          </a:xfrm>
          <a:prstGeom prst="rect">
            <a:avLst/>
          </a:prstGeom>
        </p:spPr>
        <p:txBody>
          <a:bodyPr/>
          <a:lstStyle>
            <a:lvl1pPr>
              <a:defRPr sz="1800"/>
            </a:lvl1pPr>
            <a:lvl2pPr>
              <a:defRPr sz="1600"/>
            </a:lvl2pPr>
            <a:lvl3pPr>
              <a:defRPr sz="1400"/>
            </a:lvl3pPr>
            <a:lvl4pPr>
              <a:defRPr sz="1200"/>
            </a:lvl4pPr>
            <a:lvl5pPr>
              <a:defRPr sz="1100"/>
            </a:lvl5pPr>
            <a:lvl6pPr marL="2514600" marR="0" indent="-228600" algn="l" defTabSz="914400" rtl="0" eaLnBrk="1" fontAlgn="auto" latinLnBrk="0" hangingPunct="1">
              <a:lnSpc>
                <a:spcPct val="100000"/>
              </a:lnSpc>
              <a:spcBef>
                <a:spcPct val="20000"/>
              </a:spcBef>
              <a:spcAft>
                <a:spcPts val="0"/>
              </a:spcAft>
              <a:buClrTx/>
              <a:buSzTx/>
              <a:buFont typeface="Arial" pitchFamily="34" charset="0"/>
              <a:buChar char="»"/>
              <a:tabLst/>
              <a:defRPr sz="1000">
                <a:latin typeface="Times New Roman" pitchFamily="18" charset="0"/>
                <a:cs typeface="Times New Roman" pitchFamily="18" charset="0"/>
              </a:defRPr>
            </a:lvl6pPr>
            <a:lvl7pPr>
              <a:defRPr sz="1800"/>
            </a:lvl7pPr>
            <a:lvl8pPr>
              <a:defRPr sz="1800"/>
            </a:lvl8pPr>
            <a:lvl9pPr>
              <a:defRPr sz="1800"/>
            </a:lvl9pPr>
          </a:lstStyle>
          <a:p>
            <a:pPr lvl="0"/>
            <a:r>
              <a:rPr lang="da-DK"/>
              <a:t>Rediger typografien i masterens</a:t>
            </a:r>
          </a:p>
          <a:p>
            <a:pPr lvl="1"/>
            <a:r>
              <a:rPr lang="da-DK"/>
              <a:t>Andet niveau</a:t>
            </a:r>
          </a:p>
          <a:p>
            <a:pPr lvl="2"/>
            <a:r>
              <a:rPr lang="da-DK"/>
              <a:t>Tredje niveau</a:t>
            </a:r>
          </a:p>
          <a:p>
            <a:pPr lvl="3"/>
            <a:r>
              <a:rPr lang="da-DK"/>
              <a:t>Fjerde niveau</a:t>
            </a:r>
          </a:p>
          <a:p>
            <a:pPr lvl="4"/>
            <a:r>
              <a:rPr lang="da-DK"/>
              <a:t>Femte niveau</a:t>
            </a:r>
            <a:endParaRPr lang="da-DK" dirty="0"/>
          </a:p>
        </p:txBody>
      </p:sp>
      <p:sp>
        <p:nvSpPr>
          <p:cNvPr id="8" name="Rectangle 12"/>
          <p:cNvSpPr>
            <a:spLocks noGrp="1" noChangeArrowheads="1"/>
          </p:cNvSpPr>
          <p:nvPr>
            <p:ph type="dt" sz="half" idx="10"/>
          </p:nvPr>
        </p:nvSpPr>
        <p:spPr bwMode="auto">
          <a:xfrm>
            <a:off x="7200900" y="1438275"/>
            <a:ext cx="1371600" cy="304800"/>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eaLnBrk="0" hangingPunct="0">
              <a:lnSpc>
                <a:spcPts val="1200"/>
              </a:lnSpc>
              <a:defRPr sz="1000">
                <a:latin typeface="Arial" pitchFamily="34" charset="0"/>
                <a:cs typeface="Arial" pitchFamily="34" charset="0"/>
              </a:defRPr>
            </a:lvl1pPr>
          </a:lstStyle>
          <a:p>
            <a:pPr>
              <a:defRPr/>
            </a:pPr>
            <a:endParaRPr lang="da-DK" b="1" dirty="0"/>
          </a:p>
        </p:txBody>
      </p:sp>
      <p:sp>
        <p:nvSpPr>
          <p:cNvPr id="9" name="Rectangle 13"/>
          <p:cNvSpPr>
            <a:spLocks noGrp="1" noChangeArrowheads="1"/>
          </p:cNvSpPr>
          <p:nvPr>
            <p:ph type="ftr" sz="quarter" idx="3"/>
          </p:nvPr>
        </p:nvSpPr>
        <p:spPr bwMode="auto">
          <a:xfrm>
            <a:off x="7200900" y="1906588"/>
            <a:ext cx="1371600" cy="1447800"/>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eaLnBrk="0" hangingPunct="0">
              <a:lnSpc>
                <a:spcPts val="1200"/>
              </a:lnSpc>
              <a:defRPr sz="1000">
                <a:latin typeface="Arial" pitchFamily="34" charset="0"/>
                <a:cs typeface="Arial" pitchFamily="34" charset="0"/>
              </a:defRPr>
            </a:lvl1pPr>
          </a:lstStyle>
          <a:p>
            <a:pPr>
              <a:defRPr/>
            </a:pPr>
            <a:endParaRPr lang="da-DK" dirty="0"/>
          </a:p>
        </p:txBody>
      </p:sp>
    </p:spTree>
    <p:extLst>
      <p:ext uri="{BB962C8B-B14F-4D97-AF65-F5344CB8AC3E}">
        <p14:creationId xmlns:p14="http://schemas.microsoft.com/office/powerpoint/2010/main" val="9962828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457200" y="274638"/>
            <a:ext cx="6635080" cy="1143000"/>
          </a:xfrm>
          <a:prstGeom prst="rect">
            <a:avLst/>
          </a:prstGeom>
        </p:spPr>
        <p:txBody>
          <a:bodyPr/>
          <a:lstStyle>
            <a:lvl1pPr>
              <a:defRPr/>
            </a:lvl1pPr>
          </a:lstStyle>
          <a:p>
            <a:br>
              <a:rPr lang="da-DK" dirty="0"/>
            </a:br>
            <a:r>
              <a:rPr lang="da-DK" dirty="0"/>
              <a:t>Klik for at redigere i master</a:t>
            </a:r>
          </a:p>
        </p:txBody>
      </p:sp>
      <p:sp>
        <p:nvSpPr>
          <p:cNvPr id="3" name="Pladsholder til tekst 2"/>
          <p:cNvSpPr>
            <a:spLocks noGrp="1"/>
          </p:cNvSpPr>
          <p:nvPr>
            <p:ph type="body" idx="1"/>
          </p:nvPr>
        </p:nvSpPr>
        <p:spPr>
          <a:xfrm>
            <a:off x="457200" y="1535113"/>
            <a:ext cx="3238071" cy="639762"/>
          </a:xfrm>
          <a:prstGeom prst="rect">
            <a:avLst/>
          </a:prstGeom>
        </p:spPr>
        <p:txBody>
          <a:bodyPr anchor="b"/>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Rediger typografien i masterens</a:t>
            </a:r>
          </a:p>
          <a:p>
            <a:pPr lvl="1"/>
            <a:r>
              <a:rPr lang="da-DK"/>
              <a:t>Andet niveau</a:t>
            </a:r>
          </a:p>
        </p:txBody>
      </p:sp>
      <p:sp>
        <p:nvSpPr>
          <p:cNvPr id="4" name="Pladsholder til indhold 3"/>
          <p:cNvSpPr>
            <a:spLocks noGrp="1"/>
          </p:cNvSpPr>
          <p:nvPr>
            <p:ph sz="half" idx="2"/>
          </p:nvPr>
        </p:nvSpPr>
        <p:spPr>
          <a:xfrm>
            <a:off x="457200" y="2174875"/>
            <a:ext cx="3238071" cy="3951288"/>
          </a:xfrm>
          <a:prstGeom prst="rect">
            <a:avLst/>
          </a:prstGeom>
        </p:spPr>
        <p:txBody>
          <a:bodyPr/>
          <a:lstStyle>
            <a:lvl1pPr>
              <a:defRPr sz="1600"/>
            </a:lvl1pPr>
            <a:lvl2pPr>
              <a:defRPr sz="1400"/>
            </a:lvl2pPr>
            <a:lvl3pPr>
              <a:defRPr sz="1200"/>
            </a:lvl3pPr>
            <a:lvl4pPr>
              <a:defRPr sz="1100"/>
            </a:lvl4pPr>
            <a:lvl5pPr>
              <a:defRPr sz="1000"/>
            </a:lvl5pPr>
            <a:lvl6pPr>
              <a:defRPr sz="1600"/>
            </a:lvl6pPr>
            <a:lvl7pPr>
              <a:defRPr sz="1600"/>
            </a:lvl7pPr>
            <a:lvl8pPr>
              <a:defRPr sz="1600"/>
            </a:lvl8pPr>
            <a:lvl9pPr>
              <a:defRPr sz="1600"/>
            </a:lvl9pPr>
          </a:lstStyle>
          <a:p>
            <a:pPr lvl="0"/>
            <a:r>
              <a:rPr lang="da-DK"/>
              <a:t>Rediger typografien i masterens</a:t>
            </a:r>
          </a:p>
          <a:p>
            <a:pPr lvl="1"/>
            <a:r>
              <a:rPr lang="da-DK"/>
              <a:t>Andet niveau</a:t>
            </a:r>
          </a:p>
          <a:p>
            <a:pPr lvl="2"/>
            <a:r>
              <a:rPr lang="da-DK"/>
              <a:t>Tredje niveau</a:t>
            </a:r>
          </a:p>
          <a:p>
            <a:pPr lvl="3"/>
            <a:r>
              <a:rPr lang="da-DK"/>
              <a:t>Fjerde niveau</a:t>
            </a:r>
          </a:p>
          <a:p>
            <a:pPr lvl="4"/>
            <a:r>
              <a:rPr lang="da-DK"/>
              <a:t>Femte niveau</a:t>
            </a:r>
            <a:endParaRPr lang="da-DK" dirty="0"/>
          </a:p>
        </p:txBody>
      </p:sp>
      <p:sp>
        <p:nvSpPr>
          <p:cNvPr id="5" name="Pladsholder til tekst 4"/>
          <p:cNvSpPr>
            <a:spLocks noGrp="1"/>
          </p:cNvSpPr>
          <p:nvPr>
            <p:ph type="body" sz="quarter" idx="3"/>
          </p:nvPr>
        </p:nvSpPr>
        <p:spPr>
          <a:xfrm>
            <a:off x="3852937" y="1535113"/>
            <a:ext cx="3239343" cy="639762"/>
          </a:xfrm>
          <a:prstGeom prst="rect">
            <a:avLst/>
          </a:prstGeom>
        </p:spPr>
        <p:txBody>
          <a:bodyPr anchor="b"/>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Rediger typografien i masterens</a:t>
            </a:r>
          </a:p>
          <a:p>
            <a:pPr lvl="1"/>
            <a:r>
              <a:rPr lang="da-DK"/>
              <a:t>Andet niveau</a:t>
            </a:r>
          </a:p>
        </p:txBody>
      </p:sp>
      <p:sp>
        <p:nvSpPr>
          <p:cNvPr id="6" name="Pladsholder til indhold 5"/>
          <p:cNvSpPr>
            <a:spLocks noGrp="1"/>
          </p:cNvSpPr>
          <p:nvPr>
            <p:ph sz="quarter" idx="4"/>
          </p:nvPr>
        </p:nvSpPr>
        <p:spPr>
          <a:xfrm>
            <a:off x="3852937" y="2174875"/>
            <a:ext cx="3239343" cy="3951288"/>
          </a:xfrm>
          <a:prstGeom prst="rect">
            <a:avLst/>
          </a:prstGeom>
        </p:spPr>
        <p:txBody>
          <a:bodyPr/>
          <a:lstStyle>
            <a:lvl1pPr>
              <a:defRPr sz="1600"/>
            </a:lvl1pPr>
            <a:lvl2pPr>
              <a:defRPr sz="1400"/>
            </a:lvl2pPr>
            <a:lvl3pPr>
              <a:defRPr sz="1200"/>
            </a:lvl3pPr>
            <a:lvl4pPr>
              <a:defRPr sz="1100"/>
            </a:lvl4pPr>
            <a:lvl5pPr>
              <a:defRPr sz="1000"/>
            </a:lvl5pPr>
            <a:lvl6pPr>
              <a:defRPr sz="1600"/>
            </a:lvl6pPr>
            <a:lvl7pPr>
              <a:defRPr sz="1600"/>
            </a:lvl7pPr>
            <a:lvl8pPr>
              <a:defRPr sz="1600"/>
            </a:lvl8pPr>
            <a:lvl9pPr>
              <a:defRPr sz="1600"/>
            </a:lvl9pPr>
          </a:lstStyle>
          <a:p>
            <a:pPr lvl="0"/>
            <a:r>
              <a:rPr lang="da-DK"/>
              <a:t>Rediger typografien i masterens</a:t>
            </a:r>
          </a:p>
          <a:p>
            <a:pPr lvl="1"/>
            <a:r>
              <a:rPr lang="da-DK"/>
              <a:t>Andet niveau</a:t>
            </a:r>
          </a:p>
          <a:p>
            <a:pPr lvl="2"/>
            <a:r>
              <a:rPr lang="da-DK"/>
              <a:t>Tredje niveau</a:t>
            </a:r>
          </a:p>
          <a:p>
            <a:pPr lvl="3"/>
            <a:r>
              <a:rPr lang="da-DK"/>
              <a:t>Fjerde niveau</a:t>
            </a:r>
          </a:p>
          <a:p>
            <a:pPr lvl="4"/>
            <a:r>
              <a:rPr lang="da-DK"/>
              <a:t>Femte niveau</a:t>
            </a:r>
            <a:endParaRPr lang="da-DK" dirty="0"/>
          </a:p>
        </p:txBody>
      </p:sp>
      <p:sp>
        <p:nvSpPr>
          <p:cNvPr id="10" name="Rectangle 12"/>
          <p:cNvSpPr>
            <a:spLocks noGrp="1" noChangeArrowheads="1"/>
          </p:cNvSpPr>
          <p:nvPr>
            <p:ph type="dt" sz="half" idx="10"/>
          </p:nvPr>
        </p:nvSpPr>
        <p:spPr bwMode="auto">
          <a:xfrm>
            <a:off x="7200900" y="1438275"/>
            <a:ext cx="1371600" cy="304800"/>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eaLnBrk="0" hangingPunct="0">
              <a:lnSpc>
                <a:spcPts val="1200"/>
              </a:lnSpc>
              <a:defRPr sz="1000">
                <a:latin typeface="Arial" pitchFamily="34" charset="0"/>
                <a:cs typeface="Arial" pitchFamily="34" charset="0"/>
              </a:defRPr>
            </a:lvl1pPr>
          </a:lstStyle>
          <a:p>
            <a:pPr>
              <a:defRPr/>
            </a:pPr>
            <a:endParaRPr lang="da-DK" b="1" dirty="0"/>
          </a:p>
        </p:txBody>
      </p:sp>
      <p:sp>
        <p:nvSpPr>
          <p:cNvPr id="11" name="Rectangle 13"/>
          <p:cNvSpPr>
            <a:spLocks noGrp="1" noChangeArrowheads="1"/>
          </p:cNvSpPr>
          <p:nvPr>
            <p:ph type="ftr" sz="quarter" idx="11"/>
          </p:nvPr>
        </p:nvSpPr>
        <p:spPr bwMode="auto">
          <a:xfrm>
            <a:off x="7200900" y="1906588"/>
            <a:ext cx="1371600" cy="1447800"/>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eaLnBrk="0" hangingPunct="0">
              <a:lnSpc>
                <a:spcPts val="1200"/>
              </a:lnSpc>
              <a:defRPr sz="1000">
                <a:latin typeface="Arial" pitchFamily="34" charset="0"/>
                <a:cs typeface="Arial" pitchFamily="34" charset="0"/>
              </a:defRPr>
            </a:lvl1pPr>
          </a:lstStyle>
          <a:p>
            <a:pPr>
              <a:defRPr/>
            </a:pPr>
            <a:endParaRPr lang="da-DK" dirty="0"/>
          </a:p>
        </p:txBody>
      </p:sp>
    </p:spTree>
    <p:extLst>
      <p:ext uri="{BB962C8B-B14F-4D97-AF65-F5344CB8AC3E}">
        <p14:creationId xmlns:p14="http://schemas.microsoft.com/office/powerpoint/2010/main" val="553541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457200" y="274638"/>
            <a:ext cx="6635080" cy="1143000"/>
          </a:xfrm>
          <a:prstGeom prst="rect">
            <a:avLst/>
          </a:prstGeom>
        </p:spPr>
        <p:txBody>
          <a:bodyPr/>
          <a:lstStyle>
            <a:lvl1pPr>
              <a:defRPr/>
            </a:lvl1pPr>
          </a:lstStyle>
          <a:p>
            <a:br>
              <a:rPr lang="da-DK" dirty="0"/>
            </a:br>
            <a:r>
              <a:rPr lang="da-DK" dirty="0"/>
              <a:t>Klik for at redigere i master</a:t>
            </a:r>
          </a:p>
        </p:txBody>
      </p:sp>
      <p:sp>
        <p:nvSpPr>
          <p:cNvPr id="6" name="Rectangle 12"/>
          <p:cNvSpPr>
            <a:spLocks noGrp="1" noChangeArrowheads="1"/>
          </p:cNvSpPr>
          <p:nvPr>
            <p:ph type="dt" sz="half" idx="2"/>
          </p:nvPr>
        </p:nvSpPr>
        <p:spPr bwMode="auto">
          <a:xfrm>
            <a:off x="7200900" y="1438275"/>
            <a:ext cx="1371600" cy="304800"/>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eaLnBrk="0" hangingPunct="0">
              <a:lnSpc>
                <a:spcPts val="1200"/>
              </a:lnSpc>
              <a:defRPr sz="1000">
                <a:latin typeface="Arial" pitchFamily="34" charset="0"/>
                <a:cs typeface="Arial" pitchFamily="34" charset="0"/>
              </a:defRPr>
            </a:lvl1pPr>
          </a:lstStyle>
          <a:p>
            <a:pPr>
              <a:defRPr/>
            </a:pPr>
            <a:endParaRPr lang="da-DK" b="1" dirty="0"/>
          </a:p>
        </p:txBody>
      </p:sp>
      <p:sp>
        <p:nvSpPr>
          <p:cNvPr id="7" name="Rectangle 13"/>
          <p:cNvSpPr>
            <a:spLocks noGrp="1" noChangeArrowheads="1"/>
          </p:cNvSpPr>
          <p:nvPr>
            <p:ph type="ftr" sz="quarter" idx="3"/>
          </p:nvPr>
        </p:nvSpPr>
        <p:spPr bwMode="auto">
          <a:xfrm>
            <a:off x="7200900" y="1906588"/>
            <a:ext cx="1371600" cy="1447800"/>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eaLnBrk="0" hangingPunct="0">
              <a:lnSpc>
                <a:spcPts val="1200"/>
              </a:lnSpc>
              <a:defRPr sz="1000">
                <a:latin typeface="Arial" pitchFamily="34" charset="0"/>
                <a:cs typeface="Arial" pitchFamily="34" charset="0"/>
              </a:defRPr>
            </a:lvl1pPr>
          </a:lstStyle>
          <a:p>
            <a:pPr>
              <a:defRPr/>
            </a:pPr>
            <a:endParaRPr lang="da-DK" dirty="0"/>
          </a:p>
        </p:txBody>
      </p:sp>
    </p:spTree>
    <p:extLst>
      <p:ext uri="{BB962C8B-B14F-4D97-AF65-F5344CB8AC3E}">
        <p14:creationId xmlns:p14="http://schemas.microsoft.com/office/powerpoint/2010/main" val="27874391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5" name="Rectangle 12"/>
          <p:cNvSpPr>
            <a:spLocks noGrp="1" noChangeArrowheads="1"/>
          </p:cNvSpPr>
          <p:nvPr>
            <p:ph type="dt" sz="half" idx="2"/>
          </p:nvPr>
        </p:nvSpPr>
        <p:spPr bwMode="auto">
          <a:xfrm>
            <a:off x="7200900" y="1438275"/>
            <a:ext cx="1371600" cy="304800"/>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eaLnBrk="0" hangingPunct="0">
              <a:lnSpc>
                <a:spcPts val="1200"/>
              </a:lnSpc>
              <a:defRPr sz="1000">
                <a:latin typeface="Arial" pitchFamily="34" charset="0"/>
                <a:cs typeface="Arial" pitchFamily="34" charset="0"/>
              </a:defRPr>
            </a:lvl1pPr>
          </a:lstStyle>
          <a:p>
            <a:pPr>
              <a:defRPr/>
            </a:pPr>
            <a:endParaRPr lang="da-DK" b="1" dirty="0"/>
          </a:p>
        </p:txBody>
      </p:sp>
      <p:sp>
        <p:nvSpPr>
          <p:cNvPr id="6" name="Rectangle 13"/>
          <p:cNvSpPr>
            <a:spLocks noGrp="1" noChangeArrowheads="1"/>
          </p:cNvSpPr>
          <p:nvPr>
            <p:ph type="ftr" sz="quarter" idx="3"/>
          </p:nvPr>
        </p:nvSpPr>
        <p:spPr bwMode="auto">
          <a:xfrm>
            <a:off x="7200900" y="1906588"/>
            <a:ext cx="1371600" cy="1447800"/>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eaLnBrk="0" hangingPunct="0">
              <a:lnSpc>
                <a:spcPts val="1200"/>
              </a:lnSpc>
              <a:defRPr sz="1000">
                <a:latin typeface="Arial" pitchFamily="34" charset="0"/>
                <a:cs typeface="Arial" pitchFamily="34" charset="0"/>
              </a:defRPr>
            </a:lvl1pPr>
          </a:lstStyle>
          <a:p>
            <a:pPr>
              <a:defRPr/>
            </a:pPr>
            <a:endParaRPr lang="da-DK" dirty="0"/>
          </a:p>
        </p:txBody>
      </p:sp>
    </p:spTree>
    <p:extLst>
      <p:ext uri="{BB962C8B-B14F-4D97-AF65-F5344CB8AC3E}">
        <p14:creationId xmlns:p14="http://schemas.microsoft.com/office/powerpoint/2010/main" val="21243834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a:prstGeom prst="rect">
            <a:avLst/>
          </a:prstGeom>
        </p:spPr>
        <p:txBody>
          <a:bodyPr anchor="b"/>
          <a:lstStyle>
            <a:lvl1pPr algn="l">
              <a:defRPr sz="2000" b="1"/>
            </a:lvl1pPr>
          </a:lstStyle>
          <a:p>
            <a:r>
              <a:rPr lang="da-DK"/>
              <a:t>Klik for at redigere i master</a:t>
            </a:r>
          </a:p>
        </p:txBody>
      </p:sp>
      <p:sp>
        <p:nvSpPr>
          <p:cNvPr id="3" name="Pladsholder til indhold 2"/>
          <p:cNvSpPr>
            <a:spLocks noGrp="1"/>
          </p:cNvSpPr>
          <p:nvPr>
            <p:ph idx="1"/>
          </p:nvPr>
        </p:nvSpPr>
        <p:spPr>
          <a:xfrm>
            <a:off x="3575050" y="273050"/>
            <a:ext cx="3517230" cy="5853113"/>
          </a:xfrm>
          <a:prstGeom prst="rect">
            <a:avLst/>
          </a:prstGeom>
        </p:spPr>
        <p:txBody>
          <a:bodyPr/>
          <a:lstStyle>
            <a:lvl1pPr>
              <a:defRPr sz="2000"/>
            </a:lvl1pPr>
            <a:lvl2pPr>
              <a:defRPr sz="1600"/>
            </a:lvl2pPr>
            <a:lvl3pPr>
              <a:defRPr sz="1400"/>
            </a:lvl3pPr>
            <a:lvl4pPr>
              <a:defRPr sz="1100"/>
            </a:lvl4pPr>
            <a:lvl5pPr>
              <a:defRPr sz="1100"/>
            </a:lvl5pPr>
            <a:lvl6pPr>
              <a:defRPr sz="2000"/>
            </a:lvl6pPr>
            <a:lvl7pPr>
              <a:defRPr sz="2000"/>
            </a:lvl7pPr>
            <a:lvl8pPr>
              <a:defRPr sz="2000"/>
            </a:lvl8pPr>
            <a:lvl9pPr>
              <a:defRPr sz="2000"/>
            </a:lvl9pPr>
          </a:lstStyle>
          <a:p>
            <a:pPr lvl="0"/>
            <a:r>
              <a:rPr lang="da-DK"/>
              <a:t>Rediger typografien i masterens</a:t>
            </a:r>
          </a:p>
          <a:p>
            <a:pPr lvl="1"/>
            <a:r>
              <a:rPr lang="da-DK"/>
              <a:t>Andet niveau</a:t>
            </a:r>
          </a:p>
          <a:p>
            <a:pPr lvl="2"/>
            <a:r>
              <a:rPr lang="da-DK"/>
              <a:t>Tredje niveau</a:t>
            </a:r>
          </a:p>
          <a:p>
            <a:pPr lvl="3"/>
            <a:r>
              <a:rPr lang="da-DK"/>
              <a:t>Fjerde niveau</a:t>
            </a:r>
          </a:p>
          <a:p>
            <a:pPr lvl="4"/>
            <a:r>
              <a:rPr lang="da-DK"/>
              <a:t>Femte niveau</a:t>
            </a:r>
            <a:endParaRPr lang="da-DK" dirty="0"/>
          </a:p>
        </p:txBody>
      </p:sp>
      <p:sp>
        <p:nvSpPr>
          <p:cNvPr id="4" name="Pladsholder til tekst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a:t>Rediger typografien i masterens</a:t>
            </a:r>
          </a:p>
        </p:txBody>
      </p:sp>
      <p:sp>
        <p:nvSpPr>
          <p:cNvPr id="8" name="Rectangle 12"/>
          <p:cNvSpPr>
            <a:spLocks noGrp="1" noChangeArrowheads="1"/>
          </p:cNvSpPr>
          <p:nvPr>
            <p:ph type="dt" sz="half" idx="10"/>
          </p:nvPr>
        </p:nvSpPr>
        <p:spPr bwMode="auto">
          <a:xfrm>
            <a:off x="7200900" y="1438275"/>
            <a:ext cx="1371600" cy="304800"/>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eaLnBrk="0" hangingPunct="0">
              <a:lnSpc>
                <a:spcPts val="1200"/>
              </a:lnSpc>
              <a:defRPr sz="1000">
                <a:latin typeface="Arial" pitchFamily="34" charset="0"/>
                <a:cs typeface="Arial" pitchFamily="34" charset="0"/>
              </a:defRPr>
            </a:lvl1pPr>
          </a:lstStyle>
          <a:p>
            <a:pPr>
              <a:defRPr/>
            </a:pPr>
            <a:endParaRPr lang="da-DK" b="1" dirty="0"/>
          </a:p>
        </p:txBody>
      </p:sp>
      <p:sp>
        <p:nvSpPr>
          <p:cNvPr id="9" name="Rectangle 13"/>
          <p:cNvSpPr>
            <a:spLocks noGrp="1" noChangeArrowheads="1"/>
          </p:cNvSpPr>
          <p:nvPr>
            <p:ph type="ftr" sz="quarter" idx="3"/>
          </p:nvPr>
        </p:nvSpPr>
        <p:spPr bwMode="auto">
          <a:xfrm>
            <a:off x="7200900" y="1906588"/>
            <a:ext cx="1371600" cy="1447800"/>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eaLnBrk="0" hangingPunct="0">
              <a:lnSpc>
                <a:spcPts val="1200"/>
              </a:lnSpc>
              <a:defRPr sz="1000">
                <a:latin typeface="Arial" pitchFamily="34" charset="0"/>
                <a:cs typeface="Arial" pitchFamily="34" charset="0"/>
              </a:defRPr>
            </a:lvl1pPr>
          </a:lstStyle>
          <a:p>
            <a:pPr>
              <a:defRPr/>
            </a:pPr>
            <a:endParaRPr lang="da-DK" dirty="0"/>
          </a:p>
        </p:txBody>
      </p:sp>
    </p:spTree>
    <p:extLst>
      <p:ext uri="{BB962C8B-B14F-4D97-AF65-F5344CB8AC3E}">
        <p14:creationId xmlns:p14="http://schemas.microsoft.com/office/powerpoint/2010/main" val="26055958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3" name="Billede 2"/>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1" name="Rectangle 2"/>
          <p:cNvSpPr>
            <a:spLocks noGrp="1" noChangeArrowheads="1"/>
          </p:cNvSpPr>
          <p:nvPr>
            <p:ph type="title"/>
          </p:nvPr>
        </p:nvSpPr>
        <p:spPr bwMode="auto">
          <a:xfrm>
            <a:off x="795338" y="1438275"/>
            <a:ext cx="6291262" cy="314325"/>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da-DK" dirty="0"/>
              <a:t>Klik for at redigere titeltypografi i masteren</a:t>
            </a:r>
          </a:p>
        </p:txBody>
      </p:sp>
      <p:sp>
        <p:nvSpPr>
          <p:cNvPr id="12" name="Rectangle 3"/>
          <p:cNvSpPr>
            <a:spLocks noGrp="1" noChangeArrowheads="1"/>
          </p:cNvSpPr>
          <p:nvPr>
            <p:ph type="body" idx="1"/>
          </p:nvPr>
        </p:nvSpPr>
        <p:spPr bwMode="auto">
          <a:xfrm>
            <a:off x="795338" y="1906588"/>
            <a:ext cx="6291262" cy="441960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da-DK" dirty="0"/>
              <a:t>Klik for at redigere teksttypografierne i masteren</a:t>
            </a:r>
          </a:p>
          <a:p>
            <a:pPr lvl="1"/>
            <a:r>
              <a:rPr lang="da-DK" dirty="0"/>
              <a:t>Andet niveau</a:t>
            </a:r>
          </a:p>
          <a:p>
            <a:pPr lvl="2"/>
            <a:r>
              <a:rPr lang="da-DK" dirty="0"/>
              <a:t>Tredje niveau</a:t>
            </a:r>
          </a:p>
          <a:p>
            <a:pPr lvl="3"/>
            <a:r>
              <a:rPr lang="da-DK" dirty="0"/>
              <a:t>Fjerde niveau</a:t>
            </a:r>
          </a:p>
          <a:p>
            <a:pPr lvl="4"/>
            <a:r>
              <a:rPr lang="da-DK" dirty="0"/>
              <a:t>Femte niveau</a:t>
            </a:r>
          </a:p>
          <a:p>
            <a:pPr lvl="4"/>
            <a:endParaRPr lang="da-DK" dirty="0"/>
          </a:p>
        </p:txBody>
      </p:sp>
      <p:sp>
        <p:nvSpPr>
          <p:cNvPr id="13" name="Date Placeholder 12"/>
          <p:cNvSpPr>
            <a:spLocks noGrp="1" noChangeArrowheads="1"/>
          </p:cNvSpPr>
          <p:nvPr>
            <p:ph type="dt" sz="half" idx="2"/>
          </p:nvPr>
        </p:nvSpPr>
        <p:spPr bwMode="auto">
          <a:xfrm>
            <a:off x="7200900" y="1438275"/>
            <a:ext cx="1371600" cy="304800"/>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eaLnBrk="0" hangingPunct="0">
              <a:lnSpc>
                <a:spcPts val="1200"/>
              </a:lnSpc>
              <a:defRPr sz="1000">
                <a:latin typeface="Arial" pitchFamily="34" charset="0"/>
                <a:cs typeface="Arial" pitchFamily="34" charset="0"/>
              </a:defRPr>
            </a:lvl1pPr>
          </a:lstStyle>
          <a:p>
            <a:pPr>
              <a:defRPr/>
            </a:pPr>
            <a:endParaRPr lang="da-DK" b="1" dirty="0"/>
          </a:p>
        </p:txBody>
      </p:sp>
      <p:sp>
        <p:nvSpPr>
          <p:cNvPr id="14" name="Footer Placeholder 13"/>
          <p:cNvSpPr>
            <a:spLocks noGrp="1" noChangeArrowheads="1"/>
          </p:cNvSpPr>
          <p:nvPr>
            <p:ph type="ftr" sz="quarter" idx="3"/>
          </p:nvPr>
        </p:nvSpPr>
        <p:spPr bwMode="auto">
          <a:xfrm>
            <a:off x="7200900" y="1906588"/>
            <a:ext cx="1371600" cy="1447800"/>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eaLnBrk="0" hangingPunct="0">
              <a:lnSpc>
                <a:spcPts val="1200"/>
              </a:lnSpc>
              <a:defRPr sz="1000">
                <a:latin typeface="Arial" pitchFamily="34" charset="0"/>
                <a:cs typeface="Arial" pitchFamily="34" charset="0"/>
              </a:defRPr>
            </a:lvl1pPr>
          </a:lstStyle>
          <a:p>
            <a:pPr>
              <a:defRPr/>
            </a:pPr>
            <a:endParaRPr lang="da-DK" dirty="0"/>
          </a:p>
        </p:txBody>
      </p:sp>
    </p:spTree>
    <p:extLst>
      <p:ext uri="{BB962C8B-B14F-4D97-AF65-F5344CB8AC3E}">
        <p14:creationId xmlns:p14="http://schemas.microsoft.com/office/powerpoint/2010/main" val="219654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txStyles>
    <p:titleStyle>
      <a:lvl1pPr algn="l" defTabSz="914400" rtl="0" eaLnBrk="1" latinLnBrk="0" hangingPunct="1">
        <a:spcBef>
          <a:spcPct val="0"/>
        </a:spcBef>
        <a:buNone/>
        <a:defRPr sz="2000" b="1" kern="1200">
          <a:solidFill>
            <a:schemeClr val="tx1"/>
          </a:solidFill>
          <a:latin typeface="Arial" pitchFamily="34" charset="0"/>
          <a:ea typeface="+mj-ea"/>
          <a:cs typeface="Arial" pitchFamily="34" charset="0"/>
        </a:defRPr>
      </a:lvl1pPr>
    </p:titleStyle>
    <p:bodyStyle>
      <a:lvl1pPr marL="342900" indent="-342900" algn="l" defTabSz="914400"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sz="1400" kern="1200">
          <a:solidFill>
            <a:schemeClr val="tx1"/>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1200" kern="1200">
          <a:solidFill>
            <a:schemeClr val="tx1"/>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1100" kern="1200">
          <a:solidFill>
            <a:schemeClr val="tx1"/>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sz="1000" kern="1200">
          <a:solidFill>
            <a:schemeClr val="tx1"/>
          </a:solidFill>
          <a:latin typeface="Arial" pitchFamily="34" charset="0"/>
          <a:ea typeface="+mn-ea"/>
          <a:cs typeface="Arial" pitchFamily="34" charset="0"/>
        </a:defRPr>
      </a:lvl5pPr>
      <a:lvl6pPr marL="2286000" marR="0" indent="0" algn="l" defTabSz="914400" rtl="0" eaLnBrk="1" fontAlgn="auto" latinLnBrk="0" hangingPunct="1">
        <a:lnSpc>
          <a:spcPct val="100000"/>
        </a:lnSpc>
        <a:spcBef>
          <a:spcPct val="20000"/>
        </a:spcBef>
        <a:spcAft>
          <a:spcPts val="0"/>
        </a:spcAft>
        <a:buClrTx/>
        <a:buSzTx/>
        <a:buFont typeface="Arial" pitchFamily="34" charset="0"/>
        <a:buNone/>
        <a:tabLst/>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1"/>
          <p:cNvSpPr>
            <a:spLocks noGrp="1"/>
          </p:cNvSpPr>
          <p:nvPr>
            <p:ph type="ctrTitle"/>
          </p:nvPr>
        </p:nvSpPr>
        <p:spPr>
          <a:xfrm>
            <a:off x="755576" y="2132856"/>
            <a:ext cx="7772400" cy="1470025"/>
          </a:xfrm>
        </p:spPr>
        <p:txBody>
          <a:bodyPr/>
          <a:lstStyle/>
          <a:p>
            <a:r>
              <a:rPr lang="da-DK" dirty="0"/>
              <a:t>Sikkerhedspolitik for beredskabers </a:t>
            </a:r>
            <a:br>
              <a:rPr lang="da-DK" dirty="0"/>
            </a:br>
            <a:r>
              <a:rPr lang="da-DK" dirty="0"/>
              <a:t>brug af SINE</a:t>
            </a:r>
          </a:p>
        </p:txBody>
      </p:sp>
      <p:sp>
        <p:nvSpPr>
          <p:cNvPr id="5" name="Undertitel 2"/>
          <p:cNvSpPr>
            <a:spLocks noGrp="1"/>
          </p:cNvSpPr>
          <p:nvPr>
            <p:ph type="subTitle" idx="4294967295"/>
          </p:nvPr>
        </p:nvSpPr>
        <p:spPr>
          <a:xfrm>
            <a:off x="755576" y="3861048"/>
            <a:ext cx="6400800" cy="720080"/>
          </a:xfrm>
          <a:prstGeom prst="rect">
            <a:avLst/>
          </a:prstGeom>
        </p:spPr>
        <p:txBody>
          <a:bodyPr/>
          <a:lstStyle/>
          <a:p>
            <a:pPr marL="0" indent="0">
              <a:buNone/>
            </a:pPr>
            <a:r>
              <a:rPr lang="da-DK" dirty="0"/>
              <a:t>Formalisering af sikkerhedskrav for brug og håndtering af SINE-udstyr og informationer herom</a:t>
            </a:r>
          </a:p>
        </p:txBody>
      </p:sp>
    </p:spTree>
    <p:extLst>
      <p:ext uri="{BB962C8B-B14F-4D97-AF65-F5344CB8AC3E}">
        <p14:creationId xmlns:p14="http://schemas.microsoft.com/office/powerpoint/2010/main" val="28572315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Hvorfor en sikkerhedspolitik?</a:t>
            </a:r>
          </a:p>
        </p:txBody>
      </p:sp>
      <p:sp>
        <p:nvSpPr>
          <p:cNvPr id="3" name="Pladsholder til indhold 2"/>
          <p:cNvSpPr>
            <a:spLocks noGrp="1"/>
          </p:cNvSpPr>
          <p:nvPr>
            <p:ph idx="1"/>
          </p:nvPr>
        </p:nvSpPr>
        <p:spPr>
          <a:xfrm>
            <a:off x="457200" y="1412777"/>
            <a:ext cx="6635080" cy="4104456"/>
          </a:xfrm>
        </p:spPr>
        <p:txBody>
          <a:bodyPr/>
          <a:lstStyle/>
          <a:p>
            <a:pPr>
              <a:spcAft>
                <a:spcPts val="2400"/>
              </a:spcAft>
            </a:pPr>
            <a:r>
              <a:rPr lang="da-DK" dirty="0"/>
              <a:t>Vi skal sikre, at uautoriserede personer ikke kan få adgang til eller påvirke driften af SINE.</a:t>
            </a:r>
          </a:p>
          <a:p>
            <a:r>
              <a:rPr lang="da-DK" dirty="0"/>
              <a:t>Det kræver, at der er fokus på:</a:t>
            </a:r>
          </a:p>
          <a:p>
            <a:pPr lvl="1"/>
            <a:r>
              <a:rPr lang="da-DK" dirty="0"/>
              <a:t>Opbevaring af SINE-udstyr</a:t>
            </a:r>
          </a:p>
          <a:p>
            <a:pPr lvl="1"/>
            <a:r>
              <a:rPr lang="da-DK" dirty="0"/>
              <a:t>Brug af SINE-udstyr</a:t>
            </a:r>
          </a:p>
          <a:p>
            <a:pPr lvl="1"/>
            <a:r>
              <a:rPr lang="da-DK" dirty="0"/>
              <a:t>Vedligeholdelse af SINE-udstyr</a:t>
            </a:r>
          </a:p>
          <a:p>
            <a:pPr lvl="1">
              <a:spcAft>
                <a:spcPts val="4200"/>
              </a:spcAft>
            </a:pPr>
            <a:r>
              <a:rPr lang="da-DK" dirty="0"/>
              <a:t>Informationer, der kommunikeres på SINE</a:t>
            </a:r>
          </a:p>
          <a:p>
            <a:pPr marL="457200" lvl="1" indent="0">
              <a:buNone/>
            </a:pPr>
            <a:r>
              <a:rPr lang="da-DK" sz="1600" dirty="0"/>
              <a:t>Sikkerhedspolitikken er en formalisering af de sikkerhedskrav, som allerede eksisterer i gældende lovgivning og </a:t>
            </a:r>
            <a:r>
              <a:rPr lang="da-DK" sz="1600" dirty="0" err="1"/>
              <a:t>best</a:t>
            </a:r>
            <a:r>
              <a:rPr lang="da-DK" sz="1600" dirty="0"/>
              <a:t> </a:t>
            </a:r>
            <a:r>
              <a:rPr lang="da-DK" sz="1600" dirty="0" err="1"/>
              <a:t>practice</a:t>
            </a:r>
            <a:r>
              <a:rPr lang="da-DK" sz="1600" dirty="0"/>
              <a:t> på området, herunder persondataforordningen, retshåndhævelsesloven og ISO27001 vedr. informationssikkerhed.</a:t>
            </a:r>
          </a:p>
        </p:txBody>
      </p:sp>
    </p:spTree>
    <p:extLst>
      <p:ext uri="{BB962C8B-B14F-4D97-AF65-F5344CB8AC3E}">
        <p14:creationId xmlns:p14="http://schemas.microsoft.com/office/powerpoint/2010/main" val="2132256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Opbevaring af SINE-udstyr</a:t>
            </a:r>
          </a:p>
        </p:txBody>
      </p:sp>
      <p:sp>
        <p:nvSpPr>
          <p:cNvPr id="3" name="Pladsholder til indhold 2"/>
          <p:cNvSpPr>
            <a:spLocks noGrp="1"/>
          </p:cNvSpPr>
          <p:nvPr>
            <p:ph idx="1"/>
          </p:nvPr>
        </p:nvSpPr>
        <p:spPr/>
        <p:txBody>
          <a:bodyPr/>
          <a:lstStyle/>
          <a:p>
            <a:pPr marL="0" indent="0">
              <a:spcAft>
                <a:spcPts val="2400"/>
              </a:spcAft>
              <a:buNone/>
            </a:pPr>
            <a:r>
              <a:rPr lang="da-DK" dirty="0"/>
              <a:t>Beredskaberne skal som minimum have følgende sikkerhedsforanstaltninger:</a:t>
            </a:r>
          </a:p>
          <a:p>
            <a:pPr>
              <a:spcAft>
                <a:spcPts val="1800"/>
              </a:spcAft>
            </a:pPr>
            <a:r>
              <a:rPr lang="da-DK" dirty="0"/>
              <a:t>Opdateret overblik over alle SINE-radioer</a:t>
            </a:r>
          </a:p>
          <a:p>
            <a:pPr>
              <a:spcAft>
                <a:spcPts val="1800"/>
              </a:spcAft>
            </a:pPr>
            <a:r>
              <a:rPr lang="da-DK" dirty="0"/>
              <a:t>Regelmæssige optællinger af SINE-radioer</a:t>
            </a:r>
          </a:p>
          <a:p>
            <a:pPr>
              <a:spcAft>
                <a:spcPts val="1800"/>
              </a:spcAft>
            </a:pPr>
            <a:r>
              <a:rPr lang="da-DK" dirty="0"/>
              <a:t>SINE-radioer skal opbevares utilgængeligt for uvedkommende personer</a:t>
            </a:r>
          </a:p>
          <a:p>
            <a:pPr>
              <a:spcAft>
                <a:spcPts val="1800"/>
              </a:spcAft>
            </a:pPr>
            <a:r>
              <a:rPr lang="da-DK" dirty="0"/>
              <a:t>SINE-radioer uden opsyn skal låses inde</a:t>
            </a:r>
          </a:p>
          <a:p>
            <a:pPr>
              <a:spcAft>
                <a:spcPts val="1800"/>
              </a:spcAft>
            </a:pPr>
            <a:r>
              <a:rPr lang="da-DK" dirty="0"/>
              <a:t>Hvis en radio er bortkommen, skal Dansk Beredskabskommunikation A/S straks underrettes.</a:t>
            </a:r>
          </a:p>
        </p:txBody>
      </p:sp>
    </p:spTree>
    <p:extLst>
      <p:ext uri="{BB962C8B-B14F-4D97-AF65-F5344CB8AC3E}">
        <p14:creationId xmlns:p14="http://schemas.microsoft.com/office/powerpoint/2010/main" val="13698042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Brug af SINE-udstyr</a:t>
            </a:r>
          </a:p>
        </p:txBody>
      </p:sp>
      <p:sp>
        <p:nvSpPr>
          <p:cNvPr id="6" name="Pladsholder til indhold 2"/>
          <p:cNvSpPr>
            <a:spLocks noGrp="1"/>
          </p:cNvSpPr>
          <p:nvPr>
            <p:ph sz="quarter" idx="10"/>
          </p:nvPr>
        </p:nvSpPr>
        <p:spPr>
          <a:xfrm>
            <a:off x="457200" y="1412776"/>
            <a:ext cx="6635750" cy="3168352"/>
          </a:xfrm>
        </p:spPr>
        <p:txBody>
          <a:bodyPr/>
          <a:lstStyle/>
          <a:p>
            <a:pPr>
              <a:spcAft>
                <a:spcPts val="2400"/>
              </a:spcAft>
            </a:pPr>
            <a:r>
              <a:rPr lang="da-DK" dirty="0"/>
              <a:t>Brugerne skal søge at minimere risikoen for, at uvedkommende kan lytte med på radiokommunikationen, eksempelvis som følge af unødigt høj lydindstilling.</a:t>
            </a:r>
          </a:p>
          <a:p>
            <a:pPr>
              <a:spcAft>
                <a:spcPts val="2400"/>
              </a:spcAft>
            </a:pPr>
            <a:r>
              <a:rPr lang="da-DK" dirty="0"/>
              <a:t>Derudover skal nedenstående sikkerhedsforanstaltninger som minimum opfyldes:</a:t>
            </a:r>
          </a:p>
          <a:p>
            <a:pPr marL="342000" indent="-342000">
              <a:buFont typeface="Arial" panose="020B0604020202020204" pitchFamily="34" charset="0"/>
              <a:buChar char="•"/>
            </a:pPr>
            <a:r>
              <a:rPr lang="da-DK" dirty="0"/>
              <a:t>Må kun anvendes til tjenestemæssigt behov</a:t>
            </a:r>
          </a:p>
          <a:p>
            <a:pPr marL="342000" indent="-342000">
              <a:buFont typeface="Arial" panose="020B0604020202020204" pitchFamily="34" charset="0"/>
              <a:buChar char="•"/>
            </a:pPr>
            <a:r>
              <a:rPr lang="da-DK" dirty="0"/>
              <a:t>Må kun fjernes fra beredskabets område til tjenestelige opgaver</a:t>
            </a:r>
          </a:p>
          <a:p>
            <a:pPr marL="342000" indent="-342000">
              <a:buFont typeface="Arial" panose="020B0604020202020204" pitchFamily="34" charset="0"/>
              <a:buChar char="•"/>
            </a:pPr>
            <a:r>
              <a:rPr lang="da-DK" dirty="0"/>
              <a:t>Må kun anvende de talegrupper, hvortil man har et operativt behov</a:t>
            </a:r>
          </a:p>
          <a:p>
            <a:pPr marL="342000" indent="-342000">
              <a:spcAft>
                <a:spcPts val="1800"/>
              </a:spcAft>
              <a:buFont typeface="Arial" panose="020B0604020202020204" pitchFamily="34" charset="0"/>
              <a:buChar char="•"/>
            </a:pPr>
            <a:r>
              <a:rPr lang="da-DK" dirty="0"/>
              <a:t>Straks informere nærmeste leder, hvis en SINE-radio er bortkommen.</a:t>
            </a:r>
          </a:p>
        </p:txBody>
      </p:sp>
      <p:sp>
        <p:nvSpPr>
          <p:cNvPr id="4" name="Pladsholder til indhold 3"/>
          <p:cNvSpPr>
            <a:spLocks noGrp="1"/>
          </p:cNvSpPr>
          <p:nvPr>
            <p:ph sz="quarter" idx="11"/>
          </p:nvPr>
        </p:nvSpPr>
        <p:spPr>
          <a:xfrm>
            <a:off x="457200" y="4725144"/>
            <a:ext cx="6635750" cy="1368152"/>
          </a:xfrm>
        </p:spPr>
        <p:txBody>
          <a:bodyPr/>
          <a:lstStyle/>
          <a:p>
            <a:pPr>
              <a:spcAft>
                <a:spcPts val="2000"/>
              </a:spcAft>
            </a:pPr>
            <a:r>
              <a:rPr lang="da-DK" b="1" dirty="0"/>
              <a:t>Vedligeholdelse af SINE-udstyr</a:t>
            </a:r>
            <a:endParaRPr lang="da-DK" dirty="0"/>
          </a:p>
          <a:p>
            <a:pPr>
              <a:spcAft>
                <a:spcPts val="2400"/>
              </a:spcAft>
            </a:pPr>
            <a:r>
              <a:rPr lang="da-DK" dirty="0"/>
              <a:t>Den enkelte beredskabsmyndighed er ansvarlig for, at dennes SINE-udstyr løbende bliver vedligeholdt og udskiftet efter behov, således at det til enhver tid vil kunne anvendes ved en større hændelse.</a:t>
            </a:r>
            <a:endParaRPr lang="en-IN" dirty="0"/>
          </a:p>
        </p:txBody>
      </p:sp>
    </p:spTree>
    <p:extLst>
      <p:ext uri="{BB962C8B-B14F-4D97-AF65-F5344CB8AC3E}">
        <p14:creationId xmlns:p14="http://schemas.microsoft.com/office/powerpoint/2010/main" val="18794410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Informationssikkerhed</a:t>
            </a:r>
          </a:p>
        </p:txBody>
      </p:sp>
      <p:sp>
        <p:nvSpPr>
          <p:cNvPr id="6" name="Pladsholder til indhold 2"/>
          <p:cNvSpPr>
            <a:spLocks noGrp="1"/>
          </p:cNvSpPr>
          <p:nvPr>
            <p:ph sz="quarter" idx="10"/>
          </p:nvPr>
        </p:nvSpPr>
        <p:spPr>
          <a:xfrm>
            <a:off x="457200" y="1196752"/>
            <a:ext cx="6995120" cy="2304256"/>
          </a:xfrm>
        </p:spPr>
        <p:txBody>
          <a:bodyPr/>
          <a:lstStyle/>
          <a:p>
            <a:r>
              <a:rPr lang="da-DK" dirty="0"/>
              <a:t>Al kritisk information om SINE skal krypteres, når det sendes over internettet fx:</a:t>
            </a:r>
          </a:p>
          <a:p>
            <a:pPr marL="342000" indent="-342000">
              <a:buFont typeface="Arial" panose="020B0604020202020204" pitchFamily="34" charset="0"/>
              <a:buChar char="•"/>
            </a:pPr>
            <a:r>
              <a:rPr lang="da-DK" dirty="0"/>
              <a:t>Passwords</a:t>
            </a:r>
          </a:p>
          <a:p>
            <a:pPr marL="342000" indent="-342000">
              <a:buFont typeface="Arial" panose="020B0604020202020204" pitchFamily="34" charset="0"/>
              <a:buChar char="•"/>
            </a:pPr>
            <a:r>
              <a:rPr lang="da-DK" dirty="0"/>
              <a:t>Krypteringsnøgler</a:t>
            </a:r>
          </a:p>
          <a:p>
            <a:pPr marL="342000" indent="-342000">
              <a:buFont typeface="Arial" panose="020B0604020202020204" pitchFamily="34" charset="0"/>
              <a:buChar char="•"/>
            </a:pPr>
            <a:r>
              <a:rPr lang="da-DK" dirty="0"/>
              <a:t>ISSI-numre</a:t>
            </a:r>
          </a:p>
          <a:p>
            <a:pPr marL="342000" indent="-342000">
              <a:buFont typeface="Arial" panose="020B0604020202020204" pitchFamily="34" charset="0"/>
              <a:buChar char="•"/>
            </a:pPr>
            <a:r>
              <a:rPr lang="da-DK" dirty="0"/>
              <a:t>IP-numre til ICCS’er</a:t>
            </a:r>
          </a:p>
          <a:p>
            <a:pPr marL="342000" indent="-342000">
              <a:buFont typeface="Arial" panose="020B0604020202020204" pitchFamily="34" charset="0"/>
              <a:buChar char="•"/>
            </a:pPr>
            <a:r>
              <a:rPr lang="da-DK" dirty="0"/>
              <a:t>numre på talegrupper</a:t>
            </a:r>
          </a:p>
          <a:p>
            <a:pPr marL="342000" indent="-342000">
              <a:buFont typeface="Arial" panose="020B0604020202020204" pitchFamily="34" charset="0"/>
              <a:buChar char="•"/>
            </a:pPr>
            <a:r>
              <a:rPr lang="da-DK" dirty="0"/>
              <a:t>fleetmaps m.m.</a:t>
            </a:r>
            <a:endParaRPr lang="en-IN" dirty="0"/>
          </a:p>
        </p:txBody>
      </p:sp>
      <p:sp>
        <p:nvSpPr>
          <p:cNvPr id="4" name="Pladsholder til indhold 3"/>
          <p:cNvSpPr>
            <a:spLocks noGrp="1"/>
          </p:cNvSpPr>
          <p:nvPr>
            <p:ph sz="quarter" idx="11"/>
          </p:nvPr>
        </p:nvSpPr>
        <p:spPr>
          <a:xfrm>
            <a:off x="457200" y="3789040"/>
            <a:ext cx="6995120" cy="1368152"/>
          </a:xfrm>
        </p:spPr>
        <p:txBody>
          <a:bodyPr/>
          <a:lstStyle/>
          <a:p>
            <a:r>
              <a:rPr lang="da-DK" b="1" dirty="0"/>
              <a:t>Tavshedspligt</a:t>
            </a:r>
          </a:p>
          <a:p>
            <a:r>
              <a:rPr lang="da-DK" dirty="0"/>
              <a:t>Medarbejdere med adgang til følsomme informationer om SINE, og som ikke er omfattet af reglerne om tavshedspligt for offentligt ansatte, bør underskrive en NDA (Non Disclosure Agreement) for at sikre, at informationer om SINE ikke havner hos uautoriserede personer.</a:t>
            </a:r>
            <a:endParaRPr lang="en-IN" dirty="0"/>
          </a:p>
        </p:txBody>
      </p:sp>
      <p:sp>
        <p:nvSpPr>
          <p:cNvPr id="5" name="Pladsholder til indhold 4"/>
          <p:cNvSpPr>
            <a:spLocks noGrp="1"/>
          </p:cNvSpPr>
          <p:nvPr>
            <p:ph sz="quarter" idx="12"/>
          </p:nvPr>
        </p:nvSpPr>
        <p:spPr>
          <a:xfrm>
            <a:off x="457200" y="5372943"/>
            <a:ext cx="6995120" cy="1152401"/>
          </a:xfrm>
        </p:spPr>
        <p:txBody>
          <a:bodyPr/>
          <a:lstStyle/>
          <a:p>
            <a:r>
              <a:rPr lang="da-DK" b="1" dirty="0"/>
              <a:t>Opbevaring af data</a:t>
            </a:r>
          </a:p>
          <a:p>
            <a:r>
              <a:rPr lang="da-DK" dirty="0"/>
              <a:t>Ved opbevaring af data fra SINE fx talekommunikation eller positionsdata er det beredskab, der opbevarer pågældende data, selvstændigt ansvarlig for, at dette sker i henhold til gældende lovgivning.</a:t>
            </a:r>
            <a:endParaRPr lang="en-IN" dirty="0"/>
          </a:p>
        </p:txBody>
      </p:sp>
    </p:spTree>
    <p:extLst>
      <p:ext uri="{BB962C8B-B14F-4D97-AF65-F5344CB8AC3E}">
        <p14:creationId xmlns:p14="http://schemas.microsoft.com/office/powerpoint/2010/main" val="11025767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Sikkerhedsbrud</a:t>
            </a:r>
          </a:p>
        </p:txBody>
      </p:sp>
      <p:pic>
        <p:nvPicPr>
          <p:cNvPr id="5" name="Billede 4" descr="Logo: CFB – Center for Beredskabskommunikation.">
            <a:extLst>
              <a:ext uri="{FF2B5EF4-FFF2-40B4-BE49-F238E27FC236}">
                <a16:creationId xmlns:a16="http://schemas.microsoft.com/office/drawing/2014/main" id="{35584A2A-ABDC-C6B6-268B-F4D40D8AE9D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804248" y="377429"/>
            <a:ext cx="1944216" cy="459283"/>
          </a:xfrm>
          <a:prstGeom prst="rect">
            <a:avLst/>
          </a:prstGeom>
        </p:spPr>
      </p:pic>
      <p:sp>
        <p:nvSpPr>
          <p:cNvPr id="3" name="Pladsholder til indhold 2"/>
          <p:cNvSpPr>
            <a:spLocks noGrp="1"/>
          </p:cNvSpPr>
          <p:nvPr>
            <p:ph idx="1"/>
          </p:nvPr>
        </p:nvSpPr>
        <p:spPr>
          <a:xfrm>
            <a:off x="457200" y="1412777"/>
            <a:ext cx="6635080" cy="1224135"/>
          </a:xfrm>
        </p:spPr>
        <p:txBody>
          <a:bodyPr/>
          <a:lstStyle/>
          <a:p>
            <a:pPr marL="0" indent="0">
              <a:buNone/>
            </a:pPr>
            <a:r>
              <a:rPr lang="da-DK" dirty="0"/>
              <a:t>Ved mistanke om brud på sikkerheden, skal beredskabet hurtigst muligt kontakt Rigspolitiets Center for Beredskabskommunikation og Dansk Beredskabskommunikation A/S, så eventuelle konsekvenser kan forebygges.</a:t>
            </a:r>
          </a:p>
        </p:txBody>
      </p:sp>
    </p:spTree>
    <p:extLst>
      <p:ext uri="{BB962C8B-B14F-4D97-AF65-F5344CB8AC3E}">
        <p14:creationId xmlns:p14="http://schemas.microsoft.com/office/powerpoint/2010/main" val="3535063580"/>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SSISTID" val="57d66cfc-96ff-495b-8759-d64e842ad0e6"/>
</p:tagLst>
</file>

<file path=ppt/theme/theme1.xml><?xml version="1.0" encoding="utf-8"?>
<a:theme xmlns:a="http://schemas.openxmlformats.org/drawingml/2006/main" name="CFB_Pres_DK_template_ny">
  <a:themeElements>
    <a:clrScheme name="CFB">
      <a:dk1>
        <a:sysClr val="windowText" lastClr="000000"/>
      </a:dk1>
      <a:lt1>
        <a:sysClr val="window" lastClr="FFFFFF"/>
      </a:lt1>
      <a:dk2>
        <a:srgbClr val="001E3C"/>
      </a:dk2>
      <a:lt2>
        <a:srgbClr val="B1E3FF"/>
      </a:lt2>
      <a:accent1>
        <a:srgbClr val="D4E600"/>
      </a:accent1>
      <a:accent2>
        <a:srgbClr val="959595"/>
      </a:accent2>
      <a:accent3>
        <a:srgbClr val="3C3C3C"/>
      </a:accent3>
      <a:accent4>
        <a:srgbClr val="CECECE"/>
      </a:accent4>
      <a:accent5>
        <a:srgbClr val="4BACC6"/>
      </a:accent5>
      <a:accent6>
        <a:srgbClr val="E2F4FF"/>
      </a:accent6>
      <a:hlink>
        <a:srgbClr val="1B99CD"/>
      </a:hlink>
      <a:folHlink>
        <a:srgbClr val="959595"/>
      </a:folHlink>
    </a:clrScheme>
    <a:fontScheme name="CFB">
      <a:majorFont>
        <a:latin typeface="Times New Roman"/>
        <a:ea typeface=""/>
        <a:cs typeface=""/>
      </a:majorFont>
      <a:minorFont>
        <a:latin typeface="Times New Roman"/>
        <a:ea typeface=""/>
        <a:cs typeface=""/>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æsentation1" id="{3BA65158-69F2-4228-9BE4-6DAB0EBE09E9}" vid="{3C0714A5-E985-46C5-840E-587164747A44}"/>
    </a:ext>
  </a:extLst>
</a:theme>
</file>

<file path=ppt/theme/theme2.xml><?xml version="1.0" encoding="utf-8"?>
<a:theme xmlns:a="http://schemas.openxmlformats.org/drawingml/2006/main" name="Kontortema">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Kontortema">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CFB-præsentation DK</Template>
  <TotalTime>320</TotalTime>
  <Words>393</Words>
  <Application>Microsoft Office PowerPoint</Application>
  <PresentationFormat>On-screen Show (4:3)</PresentationFormat>
  <Paragraphs>41</Paragraphs>
  <Slides>6</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6</vt:i4>
      </vt:variant>
    </vt:vector>
  </HeadingPairs>
  <TitlesOfParts>
    <vt:vector size="9" baseType="lpstr">
      <vt:lpstr>Arial</vt:lpstr>
      <vt:lpstr>Times New Roman</vt:lpstr>
      <vt:lpstr>CFB_Pres_DK_template_ny</vt:lpstr>
      <vt:lpstr>Sikkerhedspolitik for beredskabers  brug af SINE</vt:lpstr>
      <vt:lpstr>Hvorfor en sikkerhedspolitik?</vt:lpstr>
      <vt:lpstr>Opbevaring af SINE-udstyr</vt:lpstr>
      <vt:lpstr>Brug af SINE-udstyr</vt:lpstr>
      <vt:lpstr>Informationssikkerhed</vt:lpstr>
      <vt:lpstr>Sikkerhedsbrud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Sikkerhedspolitik for beredskabers brug af SINE</dc:title>
  <cp:revision>11</cp:revision>
  <cp:lastPrinted>2015-04-23T06:46:07Z</cp:lastPrinted>
  <dcterms:created xsi:type="dcterms:W3CDTF">2019-09-16T13:03:38Z</dcterms:created>
  <dcterms:modified xsi:type="dcterms:W3CDTF">2024-06-25T11:39:57Z</dcterms:modified>
</cp:coreProperties>
</file>