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256" r:id="rId2"/>
    <p:sldId id="277" r:id="rId3"/>
    <p:sldId id="275"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Lst>
  <p:sldSz cx="9144000" cy="6858000" type="screen4x3"/>
  <p:notesSz cx="6810375" cy="9942513"/>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053" autoAdjust="0"/>
    <p:restoredTop sz="94280" autoAdjust="0"/>
  </p:normalViewPr>
  <p:slideViewPr>
    <p:cSldViewPr>
      <p:cViewPr varScale="1">
        <p:scale>
          <a:sx n="72" d="100"/>
          <a:sy n="72" d="100"/>
        </p:scale>
        <p:origin x="444"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6828"/>
    </p:cViewPr>
  </p:sorterViewPr>
  <p:notesViewPr>
    <p:cSldViewPr>
      <p:cViewPr varScale="1">
        <p:scale>
          <a:sx n="70" d="100"/>
          <a:sy n="70" d="100"/>
        </p:scale>
        <p:origin x="-3246" y="-90"/>
      </p:cViewPr>
      <p:guideLst>
        <p:guide orient="horz" pos="3132"/>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Billede 5"/>
          <p:cNvPicPr>
            <a:picLocks noChangeAspect="1"/>
          </p:cNvPicPr>
          <p:nvPr/>
        </p:nvPicPr>
        <p:blipFill rotWithShape="1">
          <a:blip r:embed="rId2" cstate="print">
            <a:extLst>
              <a:ext uri="{28A0092B-C50C-407E-A947-70E740481C1C}">
                <a14:useLocalDpi xmlns:a14="http://schemas.microsoft.com/office/drawing/2010/main" val="0"/>
              </a:ext>
            </a:extLst>
          </a:blip>
          <a:srcRect b="85672"/>
          <a:stretch/>
        </p:blipFill>
        <p:spPr>
          <a:xfrm>
            <a:off x="0" y="0"/>
            <a:ext cx="6810375" cy="801337"/>
          </a:xfrm>
          <a:prstGeom prst="rect">
            <a:avLst/>
          </a:prstGeom>
        </p:spPr>
      </p:pic>
      <p:sp>
        <p:nvSpPr>
          <p:cNvPr id="2" name="Pladsholder til sidehoved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da-DK" dirty="0">
              <a:latin typeface="Times New Roman" pitchFamily="18" charset="0"/>
              <a:cs typeface="Times New Roman" pitchFamily="18" charset="0"/>
            </a:endParaRPr>
          </a:p>
        </p:txBody>
      </p:sp>
      <p:sp>
        <p:nvSpPr>
          <p:cNvPr id="3" name="Pladsholder til dato 2"/>
          <p:cNvSpPr>
            <a:spLocks noGrp="1"/>
          </p:cNvSpPr>
          <p:nvPr>
            <p:ph type="dt" sz="quarter" idx="1"/>
          </p:nvPr>
        </p:nvSpPr>
        <p:spPr>
          <a:xfrm>
            <a:off x="3857636" y="0"/>
            <a:ext cx="2951163" cy="497126"/>
          </a:xfrm>
          <a:prstGeom prst="rect">
            <a:avLst/>
          </a:prstGeom>
        </p:spPr>
        <p:txBody>
          <a:bodyPr vert="horz" lIns="91440" tIns="45720" rIns="91440" bIns="45720" rtlCol="0"/>
          <a:lstStyle>
            <a:lvl1pPr algn="r">
              <a:defRPr sz="1200"/>
            </a:lvl1pPr>
          </a:lstStyle>
          <a:p>
            <a:fld id="{3849888C-E7DB-446E-9078-C554544BB230}" type="datetimeFigureOut">
              <a:rPr lang="da-DK" smtClean="0">
                <a:latin typeface="Times New Roman" pitchFamily="18" charset="0"/>
                <a:cs typeface="Times New Roman" pitchFamily="18" charset="0"/>
              </a:rPr>
              <a:pPr/>
              <a:t>26-06-2024</a:t>
            </a:fld>
            <a:endParaRPr lang="da-DK" dirty="0">
              <a:latin typeface="Times New Roman" pitchFamily="18" charset="0"/>
              <a:cs typeface="Times New Roman" pitchFamily="18" charset="0"/>
            </a:endParaRPr>
          </a:p>
        </p:txBody>
      </p:sp>
      <p:sp>
        <p:nvSpPr>
          <p:cNvPr id="4" name="Pladsholder til sidefod 3"/>
          <p:cNvSpPr>
            <a:spLocks noGrp="1"/>
          </p:cNvSpPr>
          <p:nvPr>
            <p:ph type="ftr" sz="quarter" idx="2"/>
          </p:nvPr>
        </p:nvSpPr>
        <p:spPr>
          <a:xfrm>
            <a:off x="0" y="9443662"/>
            <a:ext cx="2951163" cy="497126"/>
          </a:xfrm>
          <a:prstGeom prst="rect">
            <a:avLst/>
          </a:prstGeom>
        </p:spPr>
        <p:txBody>
          <a:bodyPr vert="horz" lIns="91440" tIns="45720" rIns="91440" bIns="45720" rtlCol="0" anchor="b"/>
          <a:lstStyle>
            <a:lvl1pPr algn="l">
              <a:defRPr sz="1200"/>
            </a:lvl1pPr>
          </a:lstStyle>
          <a:p>
            <a:endParaRPr lang="da-DK" dirty="0">
              <a:latin typeface="Times New Roman" pitchFamily="18" charset="0"/>
              <a:cs typeface="Times New Roman" pitchFamily="18" charset="0"/>
            </a:endParaRPr>
          </a:p>
        </p:txBody>
      </p:sp>
      <p:sp>
        <p:nvSpPr>
          <p:cNvPr id="5" name="Pladsholder til diasnummer 4"/>
          <p:cNvSpPr>
            <a:spLocks noGrp="1"/>
          </p:cNvSpPr>
          <p:nvPr>
            <p:ph type="sldNum" sz="quarter" idx="3"/>
          </p:nvPr>
        </p:nvSpPr>
        <p:spPr>
          <a:xfrm>
            <a:off x="3857636" y="9443662"/>
            <a:ext cx="2951163" cy="497126"/>
          </a:xfrm>
          <a:prstGeom prst="rect">
            <a:avLst/>
          </a:prstGeom>
        </p:spPr>
        <p:txBody>
          <a:bodyPr vert="horz" lIns="91440" tIns="45720" rIns="91440" bIns="45720" rtlCol="0" anchor="b"/>
          <a:lstStyle>
            <a:lvl1pPr algn="r">
              <a:defRPr sz="1200"/>
            </a:lvl1pPr>
          </a:lstStyle>
          <a:p>
            <a:fld id="{E61E0847-E0E0-4EF1-88B9-C7E81D90CFEF}" type="slidenum">
              <a:rPr lang="da-DK" smtClean="0">
                <a:latin typeface="Times New Roman" pitchFamily="18" charset="0"/>
                <a:cs typeface="Times New Roman" pitchFamily="18" charset="0"/>
              </a:rPr>
              <a:pPr/>
              <a:t>‹#›</a:t>
            </a:fld>
            <a:endParaRPr lang="da-DK" dirty="0">
              <a:latin typeface="Times New Roman" pitchFamily="18" charset="0"/>
              <a:cs typeface="Times New Roman" pitchFamily="18" charset="0"/>
            </a:endParaRPr>
          </a:p>
        </p:txBody>
      </p:sp>
    </p:spTree>
    <p:extLst>
      <p:ext uri="{BB962C8B-B14F-4D97-AF65-F5344CB8AC3E}">
        <p14:creationId xmlns:p14="http://schemas.microsoft.com/office/powerpoint/2010/main" val="6689518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atin typeface="Times New Roman" pitchFamily="18" charset="0"/>
                <a:cs typeface="Times New Roman" pitchFamily="18" charset="0"/>
              </a:defRPr>
            </a:lvl1pPr>
          </a:lstStyle>
          <a:p>
            <a:endParaRPr lang="da-DK" dirty="0"/>
          </a:p>
        </p:txBody>
      </p:sp>
      <p:sp>
        <p:nvSpPr>
          <p:cNvPr id="3" name="Pladsholder til dato 2"/>
          <p:cNvSpPr>
            <a:spLocks noGrp="1"/>
          </p:cNvSpPr>
          <p:nvPr>
            <p:ph type="dt" idx="1"/>
          </p:nvPr>
        </p:nvSpPr>
        <p:spPr>
          <a:xfrm>
            <a:off x="3857636" y="0"/>
            <a:ext cx="2951163" cy="497126"/>
          </a:xfrm>
          <a:prstGeom prst="rect">
            <a:avLst/>
          </a:prstGeom>
        </p:spPr>
        <p:txBody>
          <a:bodyPr vert="horz" lIns="91440" tIns="45720" rIns="91440" bIns="45720" rtlCol="0"/>
          <a:lstStyle>
            <a:lvl1pPr algn="r">
              <a:defRPr sz="1200">
                <a:latin typeface="Times New Roman" pitchFamily="18" charset="0"/>
                <a:cs typeface="Times New Roman" pitchFamily="18" charset="0"/>
              </a:defRPr>
            </a:lvl1pPr>
          </a:lstStyle>
          <a:p>
            <a:fld id="{2D937378-EFDA-43D6-9B22-80006074F14C}" type="datetimeFigureOut">
              <a:rPr lang="da-DK" smtClean="0"/>
              <a:pPr/>
              <a:t>26-06-2024</a:t>
            </a:fld>
            <a:endParaRPr lang="da-DK" dirty="0"/>
          </a:p>
        </p:txBody>
      </p:sp>
      <p:sp>
        <p:nvSpPr>
          <p:cNvPr id="4" name="Pladsholder til diasbillede 3"/>
          <p:cNvSpPr>
            <a:spLocks noGrp="1" noRot="1" noChangeAspect="1"/>
          </p:cNvSpPr>
          <p:nvPr>
            <p:ph type="sldImg" idx="2"/>
          </p:nvPr>
        </p:nvSpPr>
        <p:spPr>
          <a:xfrm>
            <a:off x="920750" y="746125"/>
            <a:ext cx="4968875" cy="372745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1038" y="4722694"/>
            <a:ext cx="5448300" cy="4474131"/>
          </a:xfrm>
          <a:prstGeom prst="rect">
            <a:avLst/>
          </a:prstGeom>
        </p:spPr>
        <p:txBody>
          <a:bodyPr vert="horz" lIns="91440" tIns="45720" rIns="91440" bIns="45720" rtlCol="0"/>
          <a:lstStyle/>
          <a:p>
            <a:pPr lvl="0"/>
            <a:r>
              <a:rPr lang="da-DK" dirty="0"/>
              <a:t>Klik for at redigere i master</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6" name="Pladsholder til sidefod 5"/>
          <p:cNvSpPr>
            <a:spLocks noGrp="1"/>
          </p:cNvSpPr>
          <p:nvPr>
            <p:ph type="ftr" sz="quarter" idx="4"/>
          </p:nvPr>
        </p:nvSpPr>
        <p:spPr>
          <a:xfrm>
            <a:off x="0" y="9443662"/>
            <a:ext cx="2951163" cy="497126"/>
          </a:xfrm>
          <a:prstGeom prst="rect">
            <a:avLst/>
          </a:prstGeom>
        </p:spPr>
        <p:txBody>
          <a:bodyPr vert="horz" lIns="91440" tIns="45720" rIns="91440" bIns="45720" rtlCol="0" anchor="b"/>
          <a:lstStyle>
            <a:lvl1pPr algn="l">
              <a:defRPr sz="1200">
                <a:latin typeface="Times New Roman" pitchFamily="18" charset="0"/>
                <a:cs typeface="Times New Roman" pitchFamily="18" charset="0"/>
              </a:defRPr>
            </a:lvl1pPr>
          </a:lstStyle>
          <a:p>
            <a:endParaRPr lang="da-DK" dirty="0"/>
          </a:p>
        </p:txBody>
      </p:sp>
      <p:sp>
        <p:nvSpPr>
          <p:cNvPr id="7" name="Pladsholder til diasnummer 6"/>
          <p:cNvSpPr>
            <a:spLocks noGrp="1"/>
          </p:cNvSpPr>
          <p:nvPr>
            <p:ph type="sldNum" sz="quarter" idx="5"/>
          </p:nvPr>
        </p:nvSpPr>
        <p:spPr>
          <a:xfrm>
            <a:off x="3857636" y="9443662"/>
            <a:ext cx="2951163" cy="497126"/>
          </a:xfrm>
          <a:prstGeom prst="rect">
            <a:avLst/>
          </a:prstGeom>
        </p:spPr>
        <p:txBody>
          <a:bodyPr vert="horz" lIns="91440" tIns="45720" rIns="91440" bIns="45720" rtlCol="0" anchor="b"/>
          <a:lstStyle>
            <a:lvl1pPr algn="r">
              <a:defRPr sz="1200">
                <a:latin typeface="Times New Roman" pitchFamily="18" charset="0"/>
                <a:cs typeface="Times New Roman" pitchFamily="18" charset="0"/>
              </a:defRPr>
            </a:lvl1pPr>
          </a:lstStyle>
          <a:p>
            <a:fld id="{71A8CB79-3805-45A8-A9AC-E30FC4EE625F}" type="slidenum">
              <a:rPr lang="da-DK" smtClean="0"/>
              <a:pPr/>
              <a:t>‹#›</a:t>
            </a:fld>
            <a:endParaRPr lang="da-DK" dirty="0"/>
          </a:p>
        </p:txBody>
      </p:sp>
    </p:spTree>
    <p:extLst>
      <p:ext uri="{BB962C8B-B14F-4D97-AF65-F5344CB8AC3E}">
        <p14:creationId xmlns:p14="http://schemas.microsoft.com/office/powerpoint/2010/main" val="515117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Times New Roman" pitchFamily="18" charset="0"/>
        <a:ea typeface="+mn-ea"/>
        <a:cs typeface="Times New Roman" pitchFamily="18" charset="0"/>
      </a:defRPr>
    </a:lvl1pPr>
    <a:lvl2pPr marL="457200" algn="l" defTabSz="914400" rtl="0" eaLnBrk="1" latinLnBrk="0" hangingPunct="1">
      <a:defRPr sz="1200" kern="1200">
        <a:solidFill>
          <a:schemeClr val="tx1"/>
        </a:solidFill>
        <a:latin typeface="Times New Roman" pitchFamily="18" charset="0"/>
        <a:ea typeface="+mn-ea"/>
        <a:cs typeface="Times New Roman" pitchFamily="18" charset="0"/>
      </a:defRPr>
    </a:lvl2pPr>
    <a:lvl3pPr marL="914400" algn="l" defTabSz="914400" rtl="0" eaLnBrk="1" latinLnBrk="0" hangingPunct="1">
      <a:defRPr sz="1200" kern="1200">
        <a:solidFill>
          <a:schemeClr val="tx1"/>
        </a:solidFill>
        <a:latin typeface="Times New Roman" pitchFamily="18" charset="0"/>
        <a:ea typeface="+mn-ea"/>
        <a:cs typeface="Times New Roman" pitchFamily="18" charset="0"/>
      </a:defRPr>
    </a:lvl3pPr>
    <a:lvl4pPr marL="1371600" algn="l" defTabSz="914400" rtl="0" eaLnBrk="1" latinLnBrk="0" hangingPunct="1">
      <a:defRPr sz="1200" kern="1200">
        <a:solidFill>
          <a:schemeClr val="tx1"/>
        </a:solidFill>
        <a:latin typeface="Times New Roman" pitchFamily="18" charset="0"/>
        <a:ea typeface="+mn-ea"/>
        <a:cs typeface="Times New Roman" pitchFamily="18" charset="0"/>
      </a:defRPr>
    </a:lvl4pPr>
    <a:lvl5pPr marL="1828800" algn="l" defTabSz="914400" rtl="0" eaLnBrk="1" latinLnBrk="0" hangingPunct="1">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71A8CB79-3805-45A8-A9AC-E30FC4EE625F}" type="slidenum">
              <a:rPr lang="da-DK" smtClean="0"/>
              <a:pPr/>
              <a:t>1</a:t>
            </a:fld>
            <a:endParaRPr lang="da-DK" dirty="0"/>
          </a:p>
        </p:txBody>
      </p:sp>
    </p:spTree>
    <p:extLst>
      <p:ext uri="{BB962C8B-B14F-4D97-AF65-F5344CB8AC3E}">
        <p14:creationId xmlns:p14="http://schemas.microsoft.com/office/powerpoint/2010/main" val="21657098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s">
    <p:spTree>
      <p:nvGrpSpPr>
        <p:cNvPr id="1" name=""/>
        <p:cNvGrpSpPr/>
        <p:nvPr/>
      </p:nvGrpSpPr>
      <p:grpSpPr>
        <a:xfrm>
          <a:off x="0" y="0"/>
          <a:ext cx="0" cy="0"/>
          <a:chOff x="0" y="0"/>
          <a:chExt cx="0" cy="0"/>
        </a:xfrm>
      </p:grpSpPr>
      <p:pic>
        <p:nvPicPr>
          <p:cNvPr id="3" name="Billed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2"/>
          <p:cNvSpPr>
            <a:spLocks noGrp="1" noChangeArrowheads="1"/>
          </p:cNvSpPr>
          <p:nvPr>
            <p:ph type="ctrTitle"/>
          </p:nvPr>
        </p:nvSpPr>
        <p:spPr>
          <a:xfrm>
            <a:off x="719138" y="1438275"/>
            <a:ext cx="6291262" cy="1790700"/>
          </a:xfrm>
          <a:prstGeom prst="rect">
            <a:avLst/>
          </a:prstGeom>
        </p:spPr>
        <p:txBody>
          <a:bodyPr anchor="b"/>
          <a:lstStyle>
            <a:lvl1pPr algn="l">
              <a:lnSpc>
                <a:spcPts val="3600"/>
              </a:lnSpc>
              <a:defRPr sz="2800" b="1">
                <a:latin typeface="Arial" pitchFamily="34" charset="0"/>
                <a:cs typeface="Arial" pitchFamily="34" charset="0"/>
              </a:defRPr>
            </a:lvl1pPr>
          </a:lstStyle>
          <a:p>
            <a:r>
              <a:rPr lang="da-DK"/>
              <a:t>Klik for at redigere i master</a:t>
            </a:r>
            <a:endParaRPr lang="da-DK" dirty="0"/>
          </a:p>
        </p:txBody>
      </p:sp>
      <p:sp>
        <p:nvSpPr>
          <p:cNvPr id="10" name="Rectangle 3"/>
          <p:cNvSpPr>
            <a:spLocks noGrp="1" noChangeArrowheads="1"/>
          </p:cNvSpPr>
          <p:nvPr>
            <p:ph type="subTitle" idx="1"/>
          </p:nvPr>
        </p:nvSpPr>
        <p:spPr>
          <a:xfrm>
            <a:off x="719138" y="3429000"/>
            <a:ext cx="6291262" cy="2895600"/>
          </a:xfrm>
          <a:prstGeom prst="rect">
            <a:avLst/>
          </a:prstGeom>
        </p:spPr>
        <p:txBody>
          <a:bodyPr/>
          <a:lstStyle>
            <a:lvl1pPr marL="0" indent="0">
              <a:lnSpc>
                <a:spcPts val="2400"/>
              </a:lnSpc>
              <a:buNone/>
              <a:defRPr sz="2000">
                <a:latin typeface="Arial" pitchFamily="34" charset="0"/>
                <a:cs typeface="Arial" pitchFamily="34" charset="0"/>
              </a:defRPr>
            </a:lvl1pPr>
          </a:lstStyle>
          <a:p>
            <a:r>
              <a:rPr lang="da-DK"/>
              <a:t>Klik for at redigere undertiteltypografien i masteren</a:t>
            </a:r>
            <a:endParaRPr lang="da-DK" dirty="0"/>
          </a:p>
        </p:txBody>
      </p:sp>
    </p:spTree>
    <p:extLst>
      <p:ext uri="{BB962C8B-B14F-4D97-AF65-F5344CB8AC3E}">
        <p14:creationId xmlns:p14="http://schemas.microsoft.com/office/powerpoint/2010/main" val="4029732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1475656" y="4800600"/>
            <a:ext cx="5486400" cy="566738"/>
          </a:xfrm>
          <a:prstGeom prst="rect">
            <a:avLst/>
          </a:prstGeom>
        </p:spPr>
        <p:txBody>
          <a:bodyPr anchor="b"/>
          <a:lstStyle>
            <a:lvl1pPr algn="l">
              <a:defRPr sz="2000" b="1"/>
            </a:lvl1pPr>
          </a:lstStyle>
          <a:p>
            <a:r>
              <a:rPr lang="da-DK" dirty="0"/>
              <a:t>Klik for at redigere i master</a:t>
            </a:r>
            <a:br>
              <a:rPr lang="da-DK" dirty="0"/>
            </a:br>
            <a:endParaRPr lang="da-DK" dirty="0"/>
          </a:p>
        </p:txBody>
      </p:sp>
      <p:sp>
        <p:nvSpPr>
          <p:cNvPr id="3" name="Pladsholder til billede 2"/>
          <p:cNvSpPr>
            <a:spLocks noGrp="1"/>
          </p:cNvSpPr>
          <p:nvPr>
            <p:ph type="pic" idx="1"/>
          </p:nvPr>
        </p:nvSpPr>
        <p:spPr>
          <a:xfrm>
            <a:off x="1475656" y="612775"/>
            <a:ext cx="5486400" cy="4114800"/>
          </a:xfrm>
          <a:prstGeom prst="rect">
            <a:avLst/>
          </a:prstGeom>
        </p:spPr>
        <p:txBody>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på ikonet for at tilføje et billede</a:t>
            </a:r>
            <a:endParaRPr lang="da-DK" dirty="0"/>
          </a:p>
        </p:txBody>
      </p:sp>
      <p:sp>
        <p:nvSpPr>
          <p:cNvPr id="4" name="Pladsholder til tekst 3"/>
          <p:cNvSpPr>
            <a:spLocks noGrp="1"/>
          </p:cNvSpPr>
          <p:nvPr>
            <p:ph type="body" sz="half" idx="2"/>
          </p:nvPr>
        </p:nvSpPr>
        <p:spPr>
          <a:xfrm>
            <a:off x="1475656"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Rediger typografien i masterens</a:t>
            </a:r>
          </a:p>
        </p:txBody>
      </p:sp>
      <p:sp>
        <p:nvSpPr>
          <p:cNvPr id="8" name="Rectangle 12"/>
          <p:cNvSpPr>
            <a:spLocks noGrp="1" noChangeArrowheads="1"/>
          </p:cNvSpPr>
          <p:nvPr>
            <p:ph type="dt" sz="half" idx="10"/>
          </p:nvPr>
        </p:nvSpPr>
        <p:spPr bwMode="auto">
          <a:xfrm>
            <a:off x="7200900" y="1438275"/>
            <a:ext cx="13716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b="1" dirty="0"/>
          </a:p>
        </p:txBody>
      </p:sp>
      <p:sp>
        <p:nvSpPr>
          <p:cNvPr id="9" name="Rectangle 13"/>
          <p:cNvSpPr>
            <a:spLocks noGrp="1" noChangeArrowheads="1"/>
          </p:cNvSpPr>
          <p:nvPr>
            <p:ph type="ftr" sz="quarter" idx="3"/>
          </p:nvPr>
        </p:nvSpPr>
        <p:spPr bwMode="auto">
          <a:xfrm>
            <a:off x="7200900" y="1906588"/>
            <a:ext cx="1371600" cy="1447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dirty="0"/>
          </a:p>
        </p:txBody>
      </p:sp>
    </p:spTree>
    <p:extLst>
      <p:ext uri="{BB962C8B-B14F-4D97-AF65-F5344CB8AC3E}">
        <p14:creationId xmlns:p14="http://schemas.microsoft.com/office/powerpoint/2010/main" val="804829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476672"/>
            <a:ext cx="6635080" cy="940966"/>
          </a:xfrm>
          <a:prstGeom prst="rect">
            <a:avLst/>
          </a:prstGeom>
        </p:spPr>
        <p:txBody>
          <a:bodyPr/>
          <a:lstStyle>
            <a:lvl1pPr>
              <a:defRPr/>
            </a:lvl1pPr>
          </a:lstStyle>
          <a:p>
            <a:r>
              <a:rPr lang="da-DK"/>
              <a:t>Klik for at redigere i master</a:t>
            </a:r>
            <a:endParaRPr lang="da-DK" dirty="0"/>
          </a:p>
        </p:txBody>
      </p:sp>
      <p:sp>
        <p:nvSpPr>
          <p:cNvPr id="3" name="Pladsholder til lodret titel 2"/>
          <p:cNvSpPr>
            <a:spLocks noGrp="1"/>
          </p:cNvSpPr>
          <p:nvPr>
            <p:ph type="body" orient="vert" idx="1"/>
          </p:nvPr>
        </p:nvSpPr>
        <p:spPr>
          <a:xfrm>
            <a:off x="457200" y="1600200"/>
            <a:ext cx="6635080" cy="4525963"/>
          </a:xfrm>
          <a:prstGeom prst="rect">
            <a:avLst/>
          </a:prstGeom>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7" name="Rectangle 12"/>
          <p:cNvSpPr>
            <a:spLocks noGrp="1" noChangeArrowheads="1"/>
          </p:cNvSpPr>
          <p:nvPr>
            <p:ph type="dt" sz="half" idx="2"/>
          </p:nvPr>
        </p:nvSpPr>
        <p:spPr bwMode="auto">
          <a:xfrm>
            <a:off x="7200900" y="1438275"/>
            <a:ext cx="13716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b="1" dirty="0"/>
          </a:p>
        </p:txBody>
      </p:sp>
      <p:sp>
        <p:nvSpPr>
          <p:cNvPr id="8" name="Rectangle 13"/>
          <p:cNvSpPr>
            <a:spLocks noGrp="1" noChangeArrowheads="1"/>
          </p:cNvSpPr>
          <p:nvPr>
            <p:ph type="ftr" sz="quarter" idx="3"/>
          </p:nvPr>
        </p:nvSpPr>
        <p:spPr bwMode="auto">
          <a:xfrm>
            <a:off x="7200900" y="1906588"/>
            <a:ext cx="1371600" cy="1447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dirty="0"/>
          </a:p>
        </p:txBody>
      </p:sp>
    </p:spTree>
    <p:extLst>
      <p:ext uri="{BB962C8B-B14F-4D97-AF65-F5344CB8AC3E}">
        <p14:creationId xmlns:p14="http://schemas.microsoft.com/office/powerpoint/2010/main" val="19459137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pic>
        <p:nvPicPr>
          <p:cNvPr id="4" name="Billede 3"/>
          <p:cNvPicPr>
            <a:picLocks noChangeAspect="1"/>
          </p:cNvPicPr>
          <p:nvPr userDrawn="1"/>
        </p:nvPicPr>
        <p:blipFill rotWithShape="1">
          <a:blip r:embed="rId2" cstate="print">
            <a:extLst>
              <a:ext uri="{28A0092B-C50C-407E-A947-70E740481C1C}">
                <a14:useLocalDpi xmlns:a14="http://schemas.microsoft.com/office/drawing/2010/main" val="0"/>
              </a:ext>
            </a:extLst>
          </a:blip>
          <a:srcRect l="25000"/>
          <a:stretch/>
        </p:blipFill>
        <p:spPr>
          <a:xfrm rot="5400000">
            <a:off x="2320240" y="0"/>
            <a:ext cx="6858000" cy="6858000"/>
          </a:xfrm>
          <a:prstGeom prst="rect">
            <a:avLst/>
          </a:prstGeom>
        </p:spPr>
      </p:pic>
      <p:sp>
        <p:nvSpPr>
          <p:cNvPr id="2" name="Lodret titel 1"/>
          <p:cNvSpPr>
            <a:spLocks noGrp="1"/>
          </p:cNvSpPr>
          <p:nvPr>
            <p:ph type="title" orient="vert" hasCustomPrompt="1"/>
          </p:nvPr>
        </p:nvSpPr>
        <p:spPr>
          <a:xfrm>
            <a:off x="6444208" y="274639"/>
            <a:ext cx="1800200" cy="4378498"/>
          </a:xfrm>
          <a:prstGeom prst="rect">
            <a:avLst/>
          </a:prstGeom>
        </p:spPr>
        <p:txBody>
          <a:bodyPr vert="eaVert"/>
          <a:lstStyle>
            <a:lvl1pPr>
              <a:defRPr/>
            </a:lvl1pPr>
          </a:lstStyle>
          <a:p>
            <a:r>
              <a:rPr lang="da-DK" dirty="0"/>
              <a:t/>
            </a:r>
            <a:br>
              <a:rPr lang="da-DK" dirty="0"/>
            </a:br>
            <a:r>
              <a:rPr lang="da-DK" dirty="0"/>
              <a:t>Klik for at redigere i master</a:t>
            </a:r>
          </a:p>
        </p:txBody>
      </p:sp>
      <p:sp>
        <p:nvSpPr>
          <p:cNvPr id="3" name="Pladsholder til lodret titel 2"/>
          <p:cNvSpPr>
            <a:spLocks noGrp="1"/>
          </p:cNvSpPr>
          <p:nvPr>
            <p:ph type="body" orient="vert" idx="1"/>
          </p:nvPr>
        </p:nvSpPr>
        <p:spPr>
          <a:xfrm>
            <a:off x="457200" y="274638"/>
            <a:ext cx="5915000" cy="5851525"/>
          </a:xfrm>
          <a:prstGeom prst="rect">
            <a:avLst/>
          </a:prstGeom>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7" name="Rectangle 12"/>
          <p:cNvSpPr>
            <a:spLocks noGrp="1" noChangeArrowheads="1"/>
          </p:cNvSpPr>
          <p:nvPr>
            <p:ph type="dt" sz="half" idx="2"/>
          </p:nvPr>
        </p:nvSpPr>
        <p:spPr bwMode="auto">
          <a:xfrm rot="5400000">
            <a:off x="7416924" y="5326707"/>
            <a:ext cx="13716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b="1" dirty="0"/>
          </a:p>
        </p:txBody>
      </p:sp>
      <p:sp>
        <p:nvSpPr>
          <p:cNvPr id="8" name="Rectangle 13"/>
          <p:cNvSpPr>
            <a:spLocks noGrp="1" noChangeArrowheads="1"/>
          </p:cNvSpPr>
          <p:nvPr>
            <p:ph type="ftr" sz="quarter" idx="3"/>
          </p:nvPr>
        </p:nvSpPr>
        <p:spPr bwMode="auto">
          <a:xfrm rot="5400000">
            <a:off x="6482308" y="4759052"/>
            <a:ext cx="1371600" cy="1447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dirty="0"/>
          </a:p>
        </p:txBody>
      </p:sp>
    </p:spTree>
    <p:extLst>
      <p:ext uri="{BB962C8B-B14F-4D97-AF65-F5344CB8AC3E}">
        <p14:creationId xmlns:p14="http://schemas.microsoft.com/office/powerpoint/2010/main" val="2553830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a:xfrm>
            <a:off x="457200" y="548680"/>
            <a:ext cx="6635080" cy="792088"/>
          </a:xfrm>
          <a:prstGeom prst="rect">
            <a:avLst/>
          </a:prstGeom>
        </p:spPr>
        <p:txBody>
          <a:bodyPr/>
          <a:lstStyle>
            <a:lvl1pPr>
              <a:defRPr/>
            </a:lvl1pPr>
          </a:lstStyle>
          <a:p>
            <a:r>
              <a:rPr lang="da-DK"/>
              <a:t>Klik for at redigere i master</a:t>
            </a:r>
            <a:endParaRPr lang="da-DK" dirty="0"/>
          </a:p>
        </p:txBody>
      </p:sp>
      <p:sp>
        <p:nvSpPr>
          <p:cNvPr id="3" name="Pladsholder til indhold 2"/>
          <p:cNvSpPr>
            <a:spLocks noGrp="1"/>
          </p:cNvSpPr>
          <p:nvPr>
            <p:ph idx="1"/>
          </p:nvPr>
        </p:nvSpPr>
        <p:spPr>
          <a:xfrm>
            <a:off x="457200" y="1412776"/>
            <a:ext cx="6635080" cy="4713387"/>
          </a:xfrm>
          <a:prstGeom prst="rect">
            <a:avLst/>
          </a:prstGeo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7" name="Rectangle 12"/>
          <p:cNvSpPr>
            <a:spLocks noGrp="1" noChangeArrowheads="1"/>
          </p:cNvSpPr>
          <p:nvPr>
            <p:ph type="dt" sz="half" idx="2"/>
          </p:nvPr>
        </p:nvSpPr>
        <p:spPr bwMode="auto">
          <a:xfrm>
            <a:off x="7200900" y="1438275"/>
            <a:ext cx="13716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b="1" dirty="0"/>
          </a:p>
        </p:txBody>
      </p:sp>
      <p:sp>
        <p:nvSpPr>
          <p:cNvPr id="8" name="Rectangle 13"/>
          <p:cNvSpPr>
            <a:spLocks noGrp="1" noChangeArrowheads="1"/>
          </p:cNvSpPr>
          <p:nvPr>
            <p:ph type="ftr" sz="quarter" idx="3"/>
          </p:nvPr>
        </p:nvSpPr>
        <p:spPr bwMode="auto">
          <a:xfrm>
            <a:off x="7200900" y="1906588"/>
            <a:ext cx="1371600" cy="1447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dirty="0"/>
          </a:p>
        </p:txBody>
      </p:sp>
    </p:spTree>
    <p:extLst>
      <p:ext uri="{BB962C8B-B14F-4D97-AF65-F5344CB8AC3E}">
        <p14:creationId xmlns:p14="http://schemas.microsoft.com/office/powerpoint/2010/main" val="2342368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4">
    <p:spTree>
      <p:nvGrpSpPr>
        <p:cNvPr id="1" name=""/>
        <p:cNvGrpSpPr/>
        <p:nvPr/>
      </p:nvGrpSpPr>
      <p:grpSpPr>
        <a:xfrm>
          <a:off x="0" y="0"/>
          <a:ext cx="0" cy="0"/>
          <a:chOff x="0" y="0"/>
          <a:chExt cx="0" cy="0"/>
        </a:xfrm>
      </p:grpSpPr>
      <p:sp>
        <p:nvSpPr>
          <p:cNvPr id="2" name="Titel 1"/>
          <p:cNvSpPr>
            <a:spLocks noGrp="1"/>
          </p:cNvSpPr>
          <p:nvPr>
            <p:ph type="title"/>
          </p:nvPr>
        </p:nvSpPr>
        <p:spPr>
          <a:xfrm>
            <a:off x="457200" y="548680"/>
            <a:ext cx="6635080" cy="792088"/>
          </a:xfrm>
          <a:prstGeom prst="rect">
            <a:avLst/>
          </a:prstGeom>
        </p:spPr>
        <p:txBody>
          <a:bodyPr/>
          <a:lstStyle>
            <a:lvl1pPr>
              <a:defRPr/>
            </a:lvl1pPr>
          </a:lstStyle>
          <a:p>
            <a:r>
              <a:rPr lang="da-DK"/>
              <a:t>Klik for at redigere i master</a:t>
            </a:r>
            <a:endParaRPr lang="da-DK" dirty="0"/>
          </a:p>
        </p:txBody>
      </p:sp>
      <p:sp>
        <p:nvSpPr>
          <p:cNvPr id="3" name="Pladsholder til indhold 2"/>
          <p:cNvSpPr>
            <a:spLocks noGrp="1"/>
          </p:cNvSpPr>
          <p:nvPr>
            <p:ph idx="1"/>
          </p:nvPr>
        </p:nvSpPr>
        <p:spPr>
          <a:xfrm>
            <a:off x="971600" y="1988840"/>
            <a:ext cx="6912768" cy="936104"/>
          </a:xfrm>
          <a:prstGeom prst="rect">
            <a:avLst/>
          </a:prstGeom>
        </p:spPr>
        <p:txBody>
          <a:bodyPr/>
          <a:lstStyle>
            <a:lvl1pPr marL="0" indent="0">
              <a:buNone/>
              <a:defRPr sz="2800"/>
            </a:lvl1pPr>
          </a:lstStyle>
          <a:p>
            <a:pPr lvl="0"/>
            <a:endParaRPr lang="da-DK" dirty="0"/>
          </a:p>
        </p:txBody>
      </p:sp>
      <p:sp>
        <p:nvSpPr>
          <p:cNvPr id="5" name="Pladsholder til indhold 4">
            <a:extLst>
              <a:ext uri="{FF2B5EF4-FFF2-40B4-BE49-F238E27FC236}">
                <a16:creationId xmlns:a16="http://schemas.microsoft.com/office/drawing/2014/main" id="{F6FD2607-F624-2FC6-156D-E98FE61DCD5C}"/>
              </a:ext>
            </a:extLst>
          </p:cNvPr>
          <p:cNvSpPr>
            <a:spLocks noGrp="1"/>
          </p:cNvSpPr>
          <p:nvPr>
            <p:ph sz="quarter" idx="10"/>
          </p:nvPr>
        </p:nvSpPr>
        <p:spPr>
          <a:xfrm>
            <a:off x="971600" y="3172297"/>
            <a:ext cx="7056784" cy="1984895"/>
          </a:xfrm>
        </p:spPr>
        <p:txBody>
          <a:bodyPr/>
          <a:lstStyle>
            <a:lvl1pPr marL="0" indent="0">
              <a:buNone/>
              <a:defRPr sz="2800"/>
            </a:lvl1pPr>
          </a:lstStyle>
          <a:p>
            <a:pPr lvl="0"/>
            <a:endParaRPr lang="en-IN" dirty="0"/>
          </a:p>
        </p:txBody>
      </p:sp>
      <p:sp>
        <p:nvSpPr>
          <p:cNvPr id="7" name="Rectangle 12"/>
          <p:cNvSpPr>
            <a:spLocks noGrp="1" noChangeArrowheads="1"/>
          </p:cNvSpPr>
          <p:nvPr>
            <p:ph type="dt" sz="half" idx="2"/>
          </p:nvPr>
        </p:nvSpPr>
        <p:spPr bwMode="auto">
          <a:xfrm>
            <a:off x="7200900" y="1438275"/>
            <a:ext cx="13716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b="1" dirty="0"/>
          </a:p>
        </p:txBody>
      </p:sp>
      <p:sp>
        <p:nvSpPr>
          <p:cNvPr id="8" name="Rectangle 13"/>
          <p:cNvSpPr>
            <a:spLocks noGrp="1" noChangeArrowheads="1"/>
          </p:cNvSpPr>
          <p:nvPr>
            <p:ph type="ftr" sz="quarter" idx="3"/>
          </p:nvPr>
        </p:nvSpPr>
        <p:spPr bwMode="auto">
          <a:xfrm>
            <a:off x="7200900" y="1906588"/>
            <a:ext cx="1371600" cy="1447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dirty="0"/>
          </a:p>
        </p:txBody>
      </p:sp>
    </p:spTree>
    <p:extLst>
      <p:ext uri="{BB962C8B-B14F-4D97-AF65-F5344CB8AC3E}">
        <p14:creationId xmlns:p14="http://schemas.microsoft.com/office/powerpoint/2010/main" val="1400054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3600" b="1" cap="all"/>
            </a:lvl1pPr>
          </a:lstStyle>
          <a:p>
            <a:r>
              <a:rPr lang="da-DK"/>
              <a:t>Klik for at redigere i master</a:t>
            </a:r>
            <a:endParaRPr lang="da-DK" dirty="0"/>
          </a:p>
        </p:txBody>
      </p:sp>
      <p:sp>
        <p:nvSpPr>
          <p:cNvPr id="3" name="Pladsholder til tekst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Rediger typografien i masterens</a:t>
            </a:r>
          </a:p>
        </p:txBody>
      </p:sp>
      <p:sp>
        <p:nvSpPr>
          <p:cNvPr id="7" name="Rectangle 12"/>
          <p:cNvSpPr>
            <a:spLocks noGrp="1" noChangeArrowheads="1"/>
          </p:cNvSpPr>
          <p:nvPr>
            <p:ph type="dt" sz="half" idx="2"/>
          </p:nvPr>
        </p:nvSpPr>
        <p:spPr bwMode="auto">
          <a:xfrm>
            <a:off x="7200900" y="1438275"/>
            <a:ext cx="13716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b="1" dirty="0"/>
          </a:p>
        </p:txBody>
      </p:sp>
      <p:sp>
        <p:nvSpPr>
          <p:cNvPr id="8" name="Rectangle 13"/>
          <p:cNvSpPr>
            <a:spLocks noGrp="1" noChangeArrowheads="1"/>
          </p:cNvSpPr>
          <p:nvPr>
            <p:ph type="ftr" sz="quarter" idx="3"/>
          </p:nvPr>
        </p:nvSpPr>
        <p:spPr bwMode="auto">
          <a:xfrm>
            <a:off x="7200900" y="1906588"/>
            <a:ext cx="1371600" cy="1447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dirty="0"/>
          </a:p>
        </p:txBody>
      </p:sp>
    </p:spTree>
    <p:extLst>
      <p:ext uri="{BB962C8B-B14F-4D97-AF65-F5344CB8AC3E}">
        <p14:creationId xmlns:p14="http://schemas.microsoft.com/office/powerpoint/2010/main" val="2502581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a:xfrm>
            <a:off x="457200" y="1412776"/>
            <a:ext cx="6635080" cy="360040"/>
          </a:xfrm>
          <a:prstGeom prst="rect">
            <a:avLst/>
          </a:prstGeom>
        </p:spPr>
        <p:txBody>
          <a:bodyPr/>
          <a:lstStyle/>
          <a:p>
            <a:r>
              <a:rPr lang="da-DK"/>
              <a:t>Klik for at redigere i master</a:t>
            </a:r>
            <a:endParaRPr lang="da-DK" dirty="0"/>
          </a:p>
        </p:txBody>
      </p:sp>
      <p:sp>
        <p:nvSpPr>
          <p:cNvPr id="3" name="Pladsholder til indhold 2"/>
          <p:cNvSpPr>
            <a:spLocks noGrp="1"/>
          </p:cNvSpPr>
          <p:nvPr>
            <p:ph sz="half" idx="1"/>
          </p:nvPr>
        </p:nvSpPr>
        <p:spPr>
          <a:xfrm>
            <a:off x="457200" y="1844824"/>
            <a:ext cx="3240360" cy="4281339"/>
          </a:xfrm>
          <a:prstGeom prst="rect">
            <a:avLst/>
          </a:prstGeom>
        </p:spPr>
        <p:txBody>
          <a:bodyPr/>
          <a:lstStyle>
            <a:lvl1pPr>
              <a:defRPr sz="1800"/>
            </a:lvl1pPr>
            <a:lvl2pPr>
              <a:defRPr sz="1600"/>
            </a:lvl2pPr>
            <a:lvl3pPr>
              <a:defRPr sz="1400"/>
            </a:lvl3pPr>
            <a:lvl4pPr>
              <a:defRPr sz="1200"/>
            </a:lvl4pPr>
            <a:lvl5pPr marL="20574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sz="1100"/>
            </a:lvl5pPr>
            <a:lvl6pPr>
              <a:defRPr sz="1000">
                <a:latin typeface="Times New Roman" pitchFamily="18" charset="0"/>
                <a:cs typeface="Times New Roman" pitchFamily="18" charset="0"/>
              </a:defRPr>
            </a:lvl6pPr>
            <a:lvl7pPr>
              <a:defRPr sz="1800"/>
            </a:lvl7pPr>
            <a:lvl8pPr>
              <a:defRPr sz="1800"/>
            </a:lvl8pPr>
            <a:lvl9pPr>
              <a:defRPr sz="180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indhold 3"/>
          <p:cNvSpPr>
            <a:spLocks noGrp="1"/>
          </p:cNvSpPr>
          <p:nvPr>
            <p:ph sz="half" idx="2"/>
          </p:nvPr>
        </p:nvSpPr>
        <p:spPr>
          <a:xfrm>
            <a:off x="3851920" y="1844824"/>
            <a:ext cx="3240360" cy="4281339"/>
          </a:xfrm>
          <a:prstGeom prst="rect">
            <a:avLst/>
          </a:prstGeom>
        </p:spPr>
        <p:txBody>
          <a:bodyPr/>
          <a:lstStyle>
            <a:lvl1pPr>
              <a:defRPr sz="1800"/>
            </a:lvl1pPr>
            <a:lvl2pPr>
              <a:defRPr sz="1600"/>
            </a:lvl2pPr>
            <a:lvl3pPr>
              <a:defRPr sz="1400"/>
            </a:lvl3pPr>
            <a:lvl4pPr>
              <a:defRPr sz="1200"/>
            </a:lvl4pPr>
            <a:lvl5pPr>
              <a:defRPr sz="1100"/>
            </a:lvl5pPr>
            <a:lvl6pPr marL="2514600" marR="0" indent="-228600" algn="l" defTabSz="914400" rtl="0" eaLnBrk="1" fontAlgn="auto" latinLnBrk="0" hangingPunct="1">
              <a:lnSpc>
                <a:spcPct val="100000"/>
              </a:lnSpc>
              <a:spcBef>
                <a:spcPct val="20000"/>
              </a:spcBef>
              <a:spcAft>
                <a:spcPts val="0"/>
              </a:spcAft>
              <a:buClrTx/>
              <a:buSzTx/>
              <a:buFont typeface="Arial" pitchFamily="34" charset="0"/>
              <a:buChar char="»"/>
              <a:tabLst/>
              <a:defRPr sz="1000">
                <a:latin typeface="Times New Roman" pitchFamily="18" charset="0"/>
                <a:cs typeface="Times New Roman" pitchFamily="18" charset="0"/>
              </a:defRPr>
            </a:lvl6pPr>
            <a:lvl7pPr>
              <a:defRPr sz="1800"/>
            </a:lvl7pPr>
            <a:lvl8pPr>
              <a:defRPr sz="1800"/>
            </a:lvl8pPr>
            <a:lvl9pPr>
              <a:defRPr sz="180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8" name="Rectangle 12"/>
          <p:cNvSpPr>
            <a:spLocks noGrp="1" noChangeArrowheads="1"/>
          </p:cNvSpPr>
          <p:nvPr>
            <p:ph type="dt" sz="half" idx="10"/>
          </p:nvPr>
        </p:nvSpPr>
        <p:spPr bwMode="auto">
          <a:xfrm>
            <a:off x="7200900" y="1438275"/>
            <a:ext cx="13716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b="1" dirty="0"/>
          </a:p>
        </p:txBody>
      </p:sp>
      <p:sp>
        <p:nvSpPr>
          <p:cNvPr id="9" name="Rectangle 13"/>
          <p:cNvSpPr>
            <a:spLocks noGrp="1" noChangeArrowheads="1"/>
          </p:cNvSpPr>
          <p:nvPr>
            <p:ph type="ftr" sz="quarter" idx="3"/>
          </p:nvPr>
        </p:nvSpPr>
        <p:spPr bwMode="auto">
          <a:xfrm>
            <a:off x="7200900" y="1906588"/>
            <a:ext cx="1371600" cy="1447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dirty="0"/>
          </a:p>
        </p:txBody>
      </p:sp>
    </p:spTree>
    <p:extLst>
      <p:ext uri="{BB962C8B-B14F-4D97-AF65-F5344CB8AC3E}">
        <p14:creationId xmlns:p14="http://schemas.microsoft.com/office/powerpoint/2010/main" val="996282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274638"/>
            <a:ext cx="6635080" cy="1143000"/>
          </a:xfrm>
          <a:prstGeom prst="rect">
            <a:avLst/>
          </a:prstGeom>
        </p:spPr>
        <p:txBody>
          <a:bodyPr/>
          <a:lstStyle>
            <a:lvl1pPr>
              <a:defRPr/>
            </a:lvl1pPr>
          </a:lstStyle>
          <a:p>
            <a:r>
              <a:rPr lang="da-DK" dirty="0"/>
              <a:t/>
            </a:r>
            <a:br>
              <a:rPr lang="da-DK" dirty="0"/>
            </a:br>
            <a:r>
              <a:rPr lang="da-DK" dirty="0"/>
              <a:t>Klik for at redigere i master</a:t>
            </a:r>
          </a:p>
        </p:txBody>
      </p:sp>
      <p:sp>
        <p:nvSpPr>
          <p:cNvPr id="3" name="Pladsholder til tekst 2"/>
          <p:cNvSpPr>
            <a:spLocks noGrp="1"/>
          </p:cNvSpPr>
          <p:nvPr>
            <p:ph type="body" idx="1"/>
          </p:nvPr>
        </p:nvSpPr>
        <p:spPr>
          <a:xfrm>
            <a:off x="457200" y="1535113"/>
            <a:ext cx="3238071"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a:p>
            <a:pPr lvl="1"/>
            <a:r>
              <a:rPr lang="da-DK"/>
              <a:t>Andet niveau</a:t>
            </a:r>
          </a:p>
        </p:txBody>
      </p:sp>
      <p:sp>
        <p:nvSpPr>
          <p:cNvPr id="4" name="Pladsholder til indhold 3"/>
          <p:cNvSpPr>
            <a:spLocks noGrp="1"/>
          </p:cNvSpPr>
          <p:nvPr>
            <p:ph sz="half" idx="2"/>
          </p:nvPr>
        </p:nvSpPr>
        <p:spPr>
          <a:xfrm>
            <a:off x="457200" y="2174875"/>
            <a:ext cx="3238071" cy="3951288"/>
          </a:xfrm>
          <a:prstGeom prst="rect">
            <a:avLst/>
          </a:prstGeom>
        </p:spPr>
        <p:txBody>
          <a:bodyPr/>
          <a:lstStyle>
            <a:lvl1pPr>
              <a:defRPr sz="1600"/>
            </a:lvl1pPr>
            <a:lvl2pPr>
              <a:defRPr sz="1400"/>
            </a:lvl2pPr>
            <a:lvl3pPr>
              <a:defRPr sz="1200"/>
            </a:lvl3pPr>
            <a:lvl4pPr>
              <a:defRPr sz="1100"/>
            </a:lvl4pPr>
            <a:lvl5pPr>
              <a:defRPr sz="1000"/>
            </a:lvl5pPr>
            <a:lvl6pPr>
              <a:defRPr sz="1600"/>
            </a:lvl6pPr>
            <a:lvl7pPr>
              <a:defRPr sz="1600"/>
            </a:lvl7pPr>
            <a:lvl8pPr>
              <a:defRPr sz="1600"/>
            </a:lvl8pPr>
            <a:lvl9pPr>
              <a:defRPr sz="160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5" name="Pladsholder til tekst 4"/>
          <p:cNvSpPr>
            <a:spLocks noGrp="1"/>
          </p:cNvSpPr>
          <p:nvPr>
            <p:ph type="body" sz="quarter" idx="3"/>
          </p:nvPr>
        </p:nvSpPr>
        <p:spPr>
          <a:xfrm>
            <a:off x="3852937" y="1535113"/>
            <a:ext cx="3239343" cy="639762"/>
          </a:xfrm>
          <a:prstGeom prst="rect">
            <a:avLst/>
          </a:prstGeo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a:p>
            <a:pPr lvl="1"/>
            <a:r>
              <a:rPr lang="da-DK"/>
              <a:t>Andet niveau</a:t>
            </a:r>
          </a:p>
        </p:txBody>
      </p:sp>
      <p:sp>
        <p:nvSpPr>
          <p:cNvPr id="6" name="Pladsholder til indhold 5"/>
          <p:cNvSpPr>
            <a:spLocks noGrp="1"/>
          </p:cNvSpPr>
          <p:nvPr>
            <p:ph sz="quarter" idx="4"/>
          </p:nvPr>
        </p:nvSpPr>
        <p:spPr>
          <a:xfrm>
            <a:off x="3852937" y="2174875"/>
            <a:ext cx="3239343" cy="3951288"/>
          </a:xfrm>
          <a:prstGeom prst="rect">
            <a:avLst/>
          </a:prstGeom>
        </p:spPr>
        <p:txBody>
          <a:bodyPr/>
          <a:lstStyle>
            <a:lvl1pPr>
              <a:defRPr sz="1600"/>
            </a:lvl1pPr>
            <a:lvl2pPr>
              <a:defRPr sz="1400"/>
            </a:lvl2pPr>
            <a:lvl3pPr>
              <a:defRPr sz="1200"/>
            </a:lvl3pPr>
            <a:lvl4pPr>
              <a:defRPr sz="1100"/>
            </a:lvl4pPr>
            <a:lvl5pPr>
              <a:defRPr sz="1000"/>
            </a:lvl5pPr>
            <a:lvl6pPr>
              <a:defRPr sz="1600"/>
            </a:lvl6pPr>
            <a:lvl7pPr>
              <a:defRPr sz="1600"/>
            </a:lvl7pPr>
            <a:lvl8pPr>
              <a:defRPr sz="1600"/>
            </a:lvl8pPr>
            <a:lvl9pPr>
              <a:defRPr sz="160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10" name="Rectangle 12"/>
          <p:cNvSpPr>
            <a:spLocks noGrp="1" noChangeArrowheads="1"/>
          </p:cNvSpPr>
          <p:nvPr>
            <p:ph type="dt" sz="half" idx="10"/>
          </p:nvPr>
        </p:nvSpPr>
        <p:spPr bwMode="auto">
          <a:xfrm>
            <a:off x="7200900" y="1438275"/>
            <a:ext cx="13716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b="1" dirty="0"/>
          </a:p>
        </p:txBody>
      </p:sp>
      <p:sp>
        <p:nvSpPr>
          <p:cNvPr id="11" name="Rectangle 13"/>
          <p:cNvSpPr>
            <a:spLocks noGrp="1" noChangeArrowheads="1"/>
          </p:cNvSpPr>
          <p:nvPr>
            <p:ph type="ftr" sz="quarter" idx="11"/>
          </p:nvPr>
        </p:nvSpPr>
        <p:spPr bwMode="auto">
          <a:xfrm>
            <a:off x="7200900" y="1906588"/>
            <a:ext cx="1371600" cy="1447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dirty="0"/>
          </a:p>
        </p:txBody>
      </p:sp>
    </p:spTree>
    <p:extLst>
      <p:ext uri="{BB962C8B-B14F-4D97-AF65-F5344CB8AC3E}">
        <p14:creationId xmlns:p14="http://schemas.microsoft.com/office/powerpoint/2010/main" val="55354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274638"/>
            <a:ext cx="6635080" cy="1143000"/>
          </a:xfrm>
          <a:prstGeom prst="rect">
            <a:avLst/>
          </a:prstGeom>
        </p:spPr>
        <p:txBody>
          <a:bodyPr/>
          <a:lstStyle>
            <a:lvl1pPr>
              <a:defRPr/>
            </a:lvl1pPr>
          </a:lstStyle>
          <a:p>
            <a:r>
              <a:rPr lang="da-DK" dirty="0"/>
              <a:t/>
            </a:r>
            <a:br>
              <a:rPr lang="da-DK" dirty="0"/>
            </a:br>
            <a:r>
              <a:rPr lang="da-DK" dirty="0"/>
              <a:t>Klik for at redigere i master</a:t>
            </a:r>
          </a:p>
        </p:txBody>
      </p:sp>
      <p:sp>
        <p:nvSpPr>
          <p:cNvPr id="6" name="Rectangle 12"/>
          <p:cNvSpPr>
            <a:spLocks noGrp="1" noChangeArrowheads="1"/>
          </p:cNvSpPr>
          <p:nvPr>
            <p:ph type="dt" sz="half" idx="2"/>
          </p:nvPr>
        </p:nvSpPr>
        <p:spPr bwMode="auto">
          <a:xfrm>
            <a:off x="7200900" y="1438275"/>
            <a:ext cx="13716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b="1" dirty="0"/>
          </a:p>
        </p:txBody>
      </p:sp>
      <p:sp>
        <p:nvSpPr>
          <p:cNvPr id="7" name="Rectangle 13"/>
          <p:cNvSpPr>
            <a:spLocks noGrp="1" noChangeArrowheads="1"/>
          </p:cNvSpPr>
          <p:nvPr>
            <p:ph type="ftr" sz="quarter" idx="3"/>
          </p:nvPr>
        </p:nvSpPr>
        <p:spPr bwMode="auto">
          <a:xfrm>
            <a:off x="7200900" y="1906588"/>
            <a:ext cx="1371600" cy="1447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dirty="0"/>
          </a:p>
        </p:txBody>
      </p:sp>
    </p:spTree>
    <p:extLst>
      <p:ext uri="{BB962C8B-B14F-4D97-AF65-F5344CB8AC3E}">
        <p14:creationId xmlns:p14="http://schemas.microsoft.com/office/powerpoint/2010/main" val="2787439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5" name="Rectangle 12"/>
          <p:cNvSpPr>
            <a:spLocks noGrp="1" noChangeArrowheads="1"/>
          </p:cNvSpPr>
          <p:nvPr>
            <p:ph type="dt" sz="half" idx="2"/>
          </p:nvPr>
        </p:nvSpPr>
        <p:spPr bwMode="auto">
          <a:xfrm>
            <a:off x="7200900" y="1438275"/>
            <a:ext cx="13716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b="1" dirty="0"/>
          </a:p>
        </p:txBody>
      </p:sp>
      <p:sp>
        <p:nvSpPr>
          <p:cNvPr id="6" name="Rectangle 13"/>
          <p:cNvSpPr>
            <a:spLocks noGrp="1" noChangeArrowheads="1"/>
          </p:cNvSpPr>
          <p:nvPr>
            <p:ph type="ftr" sz="quarter" idx="3"/>
          </p:nvPr>
        </p:nvSpPr>
        <p:spPr bwMode="auto">
          <a:xfrm>
            <a:off x="7200900" y="1906588"/>
            <a:ext cx="1371600" cy="1447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dirty="0"/>
          </a:p>
        </p:txBody>
      </p:sp>
    </p:spTree>
    <p:extLst>
      <p:ext uri="{BB962C8B-B14F-4D97-AF65-F5344CB8AC3E}">
        <p14:creationId xmlns:p14="http://schemas.microsoft.com/office/powerpoint/2010/main" val="21243834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a-DK"/>
              <a:t>Klik for at redigere i master</a:t>
            </a:r>
          </a:p>
        </p:txBody>
      </p:sp>
      <p:sp>
        <p:nvSpPr>
          <p:cNvPr id="3" name="Pladsholder til indhold 2"/>
          <p:cNvSpPr>
            <a:spLocks noGrp="1"/>
          </p:cNvSpPr>
          <p:nvPr>
            <p:ph idx="1"/>
          </p:nvPr>
        </p:nvSpPr>
        <p:spPr>
          <a:xfrm>
            <a:off x="3575050" y="273050"/>
            <a:ext cx="3517230" cy="5853113"/>
          </a:xfrm>
          <a:prstGeom prst="rect">
            <a:avLst/>
          </a:prstGeom>
        </p:spPr>
        <p:txBody>
          <a:bodyPr/>
          <a:lstStyle>
            <a:lvl1pPr>
              <a:defRPr sz="2000"/>
            </a:lvl1pPr>
            <a:lvl2pPr>
              <a:defRPr sz="1600"/>
            </a:lvl2pPr>
            <a:lvl3pPr>
              <a:defRPr sz="1400"/>
            </a:lvl3pPr>
            <a:lvl4pPr>
              <a:defRPr sz="1100"/>
            </a:lvl4pPr>
            <a:lvl5pPr>
              <a:defRPr sz="1100"/>
            </a:lvl5pPr>
            <a:lvl6pPr>
              <a:defRPr sz="2000"/>
            </a:lvl6pPr>
            <a:lvl7pPr>
              <a:defRPr sz="2000"/>
            </a:lvl7pPr>
            <a:lvl8pPr>
              <a:defRPr sz="2000"/>
            </a:lvl8pPr>
            <a:lvl9pPr>
              <a:defRPr sz="2000"/>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teks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Rediger typografien i masterens</a:t>
            </a:r>
          </a:p>
        </p:txBody>
      </p:sp>
      <p:sp>
        <p:nvSpPr>
          <p:cNvPr id="8" name="Rectangle 12"/>
          <p:cNvSpPr>
            <a:spLocks noGrp="1" noChangeArrowheads="1"/>
          </p:cNvSpPr>
          <p:nvPr>
            <p:ph type="dt" sz="half" idx="10"/>
          </p:nvPr>
        </p:nvSpPr>
        <p:spPr bwMode="auto">
          <a:xfrm>
            <a:off x="7200900" y="1438275"/>
            <a:ext cx="13716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b="1" dirty="0"/>
          </a:p>
        </p:txBody>
      </p:sp>
      <p:sp>
        <p:nvSpPr>
          <p:cNvPr id="9" name="Rectangle 13"/>
          <p:cNvSpPr>
            <a:spLocks noGrp="1" noChangeArrowheads="1"/>
          </p:cNvSpPr>
          <p:nvPr>
            <p:ph type="ftr" sz="quarter" idx="3"/>
          </p:nvPr>
        </p:nvSpPr>
        <p:spPr bwMode="auto">
          <a:xfrm>
            <a:off x="7200900" y="1906588"/>
            <a:ext cx="1371600" cy="1447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dirty="0"/>
          </a:p>
        </p:txBody>
      </p:sp>
    </p:spTree>
    <p:extLst>
      <p:ext uri="{BB962C8B-B14F-4D97-AF65-F5344CB8AC3E}">
        <p14:creationId xmlns:p14="http://schemas.microsoft.com/office/powerpoint/2010/main" val="2605595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Billede 2"/>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2"/>
          <p:cNvSpPr>
            <a:spLocks noGrp="1" noChangeArrowheads="1"/>
          </p:cNvSpPr>
          <p:nvPr>
            <p:ph type="title"/>
          </p:nvPr>
        </p:nvSpPr>
        <p:spPr bwMode="auto">
          <a:xfrm>
            <a:off x="795338" y="1438275"/>
            <a:ext cx="6291262" cy="3143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a-DK" dirty="0"/>
              <a:t>Klik for at redigere titeltypografi i masteren</a:t>
            </a:r>
          </a:p>
        </p:txBody>
      </p:sp>
      <p:sp>
        <p:nvSpPr>
          <p:cNvPr id="12" name="Rectangle 3"/>
          <p:cNvSpPr>
            <a:spLocks noGrp="1" noChangeArrowheads="1"/>
          </p:cNvSpPr>
          <p:nvPr>
            <p:ph type="body" idx="1"/>
          </p:nvPr>
        </p:nvSpPr>
        <p:spPr bwMode="auto">
          <a:xfrm>
            <a:off x="795338" y="1906588"/>
            <a:ext cx="6291262" cy="44196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a-DK" dirty="0"/>
              <a:t>Klik for at redigere teksttypografierne i masteren</a:t>
            </a:r>
          </a:p>
          <a:p>
            <a:pPr lvl="1"/>
            <a:r>
              <a:rPr lang="da-DK" dirty="0"/>
              <a:t>Andet niveau</a:t>
            </a:r>
          </a:p>
          <a:p>
            <a:pPr lvl="2"/>
            <a:r>
              <a:rPr lang="da-DK" dirty="0"/>
              <a:t>Tredje niveau</a:t>
            </a:r>
          </a:p>
          <a:p>
            <a:pPr lvl="3"/>
            <a:r>
              <a:rPr lang="da-DK" dirty="0"/>
              <a:t>Fjerde niveau</a:t>
            </a:r>
          </a:p>
          <a:p>
            <a:pPr lvl="4"/>
            <a:r>
              <a:rPr lang="da-DK" dirty="0"/>
              <a:t>Femte niveau</a:t>
            </a:r>
          </a:p>
          <a:p>
            <a:pPr lvl="4"/>
            <a:endParaRPr lang="da-DK" dirty="0"/>
          </a:p>
        </p:txBody>
      </p:sp>
      <p:sp>
        <p:nvSpPr>
          <p:cNvPr id="13" name="Date Placeholder 12"/>
          <p:cNvSpPr>
            <a:spLocks noGrp="1" noChangeArrowheads="1"/>
          </p:cNvSpPr>
          <p:nvPr>
            <p:ph type="dt" sz="half" idx="2"/>
          </p:nvPr>
        </p:nvSpPr>
        <p:spPr bwMode="auto">
          <a:xfrm>
            <a:off x="7200900" y="1438275"/>
            <a:ext cx="1371600" cy="304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b="1" dirty="0"/>
          </a:p>
        </p:txBody>
      </p:sp>
      <p:sp>
        <p:nvSpPr>
          <p:cNvPr id="14" name="Footer Placeholder 13"/>
          <p:cNvSpPr>
            <a:spLocks noGrp="1" noChangeArrowheads="1"/>
          </p:cNvSpPr>
          <p:nvPr>
            <p:ph type="ftr" sz="quarter" idx="3"/>
          </p:nvPr>
        </p:nvSpPr>
        <p:spPr bwMode="auto">
          <a:xfrm>
            <a:off x="7200900" y="1906588"/>
            <a:ext cx="1371600" cy="1447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0" hangingPunct="0">
              <a:lnSpc>
                <a:spcPts val="1200"/>
              </a:lnSpc>
              <a:defRPr sz="1000">
                <a:latin typeface="Arial" pitchFamily="34" charset="0"/>
                <a:cs typeface="Arial" pitchFamily="34" charset="0"/>
              </a:defRPr>
            </a:lvl1pPr>
          </a:lstStyle>
          <a:p>
            <a:pPr>
              <a:defRPr/>
            </a:pPr>
            <a:endParaRPr lang="da-DK" dirty="0"/>
          </a:p>
        </p:txBody>
      </p:sp>
    </p:spTree>
    <p:extLst>
      <p:ext uri="{BB962C8B-B14F-4D97-AF65-F5344CB8AC3E}">
        <p14:creationId xmlns:p14="http://schemas.microsoft.com/office/powerpoint/2010/main" val="21965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spcBef>
          <a:spcPct val="0"/>
        </a:spcBef>
        <a:buNone/>
        <a:defRPr sz="20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1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000" kern="1200">
          <a:solidFill>
            <a:schemeClr val="tx1"/>
          </a:solidFill>
          <a:latin typeface="Arial" pitchFamily="34" charset="0"/>
          <a:ea typeface="+mn-ea"/>
          <a:cs typeface="Arial" pitchFamily="34" charset="0"/>
        </a:defRPr>
      </a:lvl5pPr>
      <a:lvl6pPr marL="2286000" marR="0" indent="0" algn="l" defTabSz="914400" rtl="0" eaLnBrk="1" fontAlgn="auto" latinLnBrk="0" hangingPunct="1">
        <a:lnSpc>
          <a:spcPct val="100000"/>
        </a:lnSpc>
        <a:spcBef>
          <a:spcPct val="20000"/>
        </a:spcBef>
        <a:spcAft>
          <a:spcPts val="0"/>
        </a:spcAft>
        <a:buClrTx/>
        <a:buSzTx/>
        <a:buFont typeface="Arial" pitchFamily="34" charset="0"/>
        <a:buNone/>
        <a:tabLst/>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slide" Target="slide7.xml"/><Relationship Id="rId13" Type="http://schemas.openxmlformats.org/officeDocument/2006/relationships/slide" Target="slide18.xml"/><Relationship Id="rId3" Type="http://schemas.openxmlformats.org/officeDocument/2006/relationships/slide" Target="slide10.xml"/><Relationship Id="rId7" Type="http://schemas.openxmlformats.org/officeDocument/2006/relationships/slide" Target="slide16.xml"/><Relationship Id="rId12" Type="http://schemas.openxmlformats.org/officeDocument/2006/relationships/slide" Target="slide13.xml"/><Relationship Id="rId2" Type="http://schemas.openxmlformats.org/officeDocument/2006/relationships/slide" Target="slide5.xml"/><Relationship Id="rId16" Type="http://schemas.openxmlformats.org/officeDocument/2006/relationships/slide" Target="slide19.xml"/><Relationship Id="rId1" Type="http://schemas.openxmlformats.org/officeDocument/2006/relationships/slideLayout" Target="../slideLayouts/slideLayout2.xml"/><Relationship Id="rId6" Type="http://schemas.openxmlformats.org/officeDocument/2006/relationships/slide" Target="slide11.xml"/><Relationship Id="rId11" Type="http://schemas.openxmlformats.org/officeDocument/2006/relationships/slide" Target="slide8.xml"/><Relationship Id="rId5" Type="http://schemas.openxmlformats.org/officeDocument/2006/relationships/slide" Target="slide6.xml"/><Relationship Id="rId15" Type="http://schemas.openxmlformats.org/officeDocument/2006/relationships/slide" Target="slide14.xml"/><Relationship Id="rId10" Type="http://schemas.openxmlformats.org/officeDocument/2006/relationships/slide" Target="slide17.xml"/><Relationship Id="rId4" Type="http://schemas.openxmlformats.org/officeDocument/2006/relationships/slide" Target="slide15.xml"/><Relationship Id="rId9" Type="http://schemas.openxmlformats.org/officeDocument/2006/relationships/slide" Target="slide12.xml"/><Relationship Id="rId14" Type="http://schemas.openxmlformats.org/officeDocument/2006/relationships/slide" Target="slide9.xml"/></Relationships>
</file>

<file path=ppt/slides/_rels/slide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ctrTitle"/>
          </p:nvPr>
        </p:nvSpPr>
        <p:spPr>
          <a:xfrm>
            <a:off x="755576" y="2132856"/>
            <a:ext cx="7772400" cy="1470025"/>
          </a:xfrm>
        </p:spPr>
        <p:txBody>
          <a:bodyPr/>
          <a:lstStyle/>
          <a:p>
            <a:r>
              <a:rPr lang="da-DK" dirty="0"/>
              <a:t>SINE-quiz</a:t>
            </a:r>
          </a:p>
        </p:txBody>
      </p:sp>
      <p:sp>
        <p:nvSpPr>
          <p:cNvPr id="5" name="Undertitel 2"/>
          <p:cNvSpPr>
            <a:spLocks noGrp="1"/>
          </p:cNvSpPr>
          <p:nvPr>
            <p:ph type="subTitle" idx="4294967295"/>
          </p:nvPr>
        </p:nvSpPr>
        <p:spPr>
          <a:xfrm>
            <a:off x="755576" y="3861048"/>
            <a:ext cx="6400800" cy="1752600"/>
          </a:xfrm>
          <a:prstGeom prst="rect">
            <a:avLst/>
          </a:prstGeom>
        </p:spPr>
        <p:txBody>
          <a:bodyPr/>
          <a:lstStyle/>
          <a:p>
            <a:pPr marL="0" indent="0">
              <a:buNone/>
            </a:pPr>
            <a:endParaRPr lang="da-DK" dirty="0"/>
          </a:p>
        </p:txBody>
      </p:sp>
    </p:spTree>
    <p:extLst>
      <p:ext uri="{BB962C8B-B14F-4D97-AF65-F5344CB8AC3E}">
        <p14:creationId xmlns:p14="http://schemas.microsoft.com/office/powerpoint/2010/main" val="28572315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Rutineret viden (600)</a:t>
            </a:r>
          </a:p>
        </p:txBody>
      </p:sp>
      <p:sp>
        <p:nvSpPr>
          <p:cNvPr id="3" name="Pladsholder til indhold 2"/>
          <p:cNvSpPr>
            <a:spLocks noGrp="1"/>
          </p:cNvSpPr>
          <p:nvPr>
            <p:ph idx="1"/>
          </p:nvPr>
        </p:nvSpPr>
        <p:spPr>
          <a:xfrm>
            <a:off x="971600" y="1988840"/>
            <a:ext cx="7560840" cy="1440160"/>
          </a:xfrm>
        </p:spPr>
        <p:txBody>
          <a:bodyPr/>
          <a:lstStyle/>
          <a:p>
            <a:pPr marL="0" indent="0">
              <a:buNone/>
            </a:pPr>
            <a:r>
              <a:rPr lang="da-DK" sz="2800" b="1" dirty="0"/>
              <a:t>Du er på vej ind i politikreds 2 og har brug for at tale med politiets vagtcentral. Hvilken talegruppe kalder du kredsen op på?</a:t>
            </a:r>
          </a:p>
        </p:txBody>
      </p:sp>
      <p:sp>
        <p:nvSpPr>
          <p:cNvPr id="6" name="Pladsholder til indhold 5">
            <a:extLst>
              <a:ext uri="{FF2B5EF4-FFF2-40B4-BE49-F238E27FC236}">
                <a16:creationId xmlns:a16="http://schemas.microsoft.com/office/drawing/2014/main" id="{9DB95212-C7F5-7B61-4F84-3E36E8452185}"/>
              </a:ext>
            </a:extLst>
          </p:cNvPr>
          <p:cNvSpPr>
            <a:spLocks noGrp="1"/>
          </p:cNvSpPr>
          <p:nvPr>
            <p:ph sz="quarter" idx="10"/>
          </p:nvPr>
        </p:nvSpPr>
        <p:spPr>
          <a:xfrm>
            <a:off x="971600" y="4077072"/>
            <a:ext cx="7344816" cy="1080120"/>
          </a:xfrm>
        </p:spPr>
        <p:txBody>
          <a:bodyPr/>
          <a:lstStyle/>
          <a:p>
            <a:pPr marL="0" indent="0">
              <a:buNone/>
            </a:pPr>
            <a:r>
              <a:rPr lang="da-DK" sz="2800" i="1" dirty="0"/>
              <a:t>Svar: </a:t>
            </a:r>
            <a:br>
              <a:rPr lang="da-DK" sz="2800" i="1" dirty="0"/>
            </a:br>
            <a:r>
              <a:rPr lang="da-DK" sz="2800" i="1" dirty="0"/>
              <a:t>Du kalder politikredsen op på default SKS 20. </a:t>
            </a:r>
          </a:p>
        </p:txBody>
      </p:sp>
      <p:sp>
        <p:nvSpPr>
          <p:cNvPr id="5" name="Tekstfelt 4">
            <a:hlinkClick r:id="rId2" action="ppaction://hlinksldjump"/>
          </p:cNvPr>
          <p:cNvSpPr txBox="1"/>
          <p:nvPr/>
        </p:nvSpPr>
        <p:spPr>
          <a:xfrm>
            <a:off x="6804248" y="5517232"/>
            <a:ext cx="1368152" cy="461665"/>
          </a:xfrm>
          <a:prstGeom prst="rect">
            <a:avLst/>
          </a:prstGeom>
          <a:solidFill>
            <a:schemeClr val="accent1">
              <a:lumMod val="60000"/>
              <a:lumOff val="40000"/>
            </a:schemeClr>
          </a:solidFill>
          <a:ln>
            <a:solidFill>
              <a:schemeClr val="accent1">
                <a:lumMod val="60000"/>
                <a:lumOff val="40000"/>
              </a:schemeClr>
            </a:solidFill>
          </a:ln>
        </p:spPr>
        <p:txBody>
          <a:bodyPr wrap="square" rtlCol="0">
            <a:spAutoFit/>
          </a:bodyPr>
          <a:lstStyle/>
          <a:p>
            <a:pPr algn="ctr"/>
            <a:r>
              <a:rPr lang="da-DK" sz="2400" b="1" dirty="0">
                <a:latin typeface="Arial" panose="020B0604020202020204" pitchFamily="34" charset="0"/>
                <a:cs typeface="Arial" panose="020B0604020202020204" pitchFamily="34" charset="0"/>
              </a:rPr>
              <a:t>Tilbage</a:t>
            </a:r>
          </a:p>
        </p:txBody>
      </p:sp>
    </p:spTree>
    <p:extLst>
      <p:ext uri="{BB962C8B-B14F-4D97-AF65-F5344CB8AC3E}">
        <p14:creationId xmlns:p14="http://schemas.microsoft.com/office/powerpoint/2010/main" val="2757273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Rutineret viden (700)</a:t>
            </a:r>
          </a:p>
        </p:txBody>
      </p:sp>
      <p:sp>
        <p:nvSpPr>
          <p:cNvPr id="3" name="Pladsholder til indhold 2"/>
          <p:cNvSpPr>
            <a:spLocks noGrp="1"/>
          </p:cNvSpPr>
          <p:nvPr>
            <p:ph idx="1"/>
          </p:nvPr>
        </p:nvSpPr>
        <p:spPr>
          <a:xfrm>
            <a:off x="971600" y="1628800"/>
            <a:ext cx="7608813" cy="2304256"/>
          </a:xfrm>
        </p:spPr>
        <p:txBody>
          <a:bodyPr/>
          <a:lstStyle/>
          <a:p>
            <a:pPr marL="0" indent="0">
              <a:buNone/>
            </a:pPr>
            <a:r>
              <a:rPr lang="da-DK" sz="2800" b="1" dirty="0"/>
              <a:t>Du bliver som ISL bedt om at køre til en lufthavn med fast SKS 183. Opgaven lyder på muligt flystyrt på landingsbane. Hvilken talegruppe bruger du under fremkørslen til tværfaglig kommunikation?</a:t>
            </a:r>
          </a:p>
        </p:txBody>
      </p:sp>
      <p:sp>
        <p:nvSpPr>
          <p:cNvPr id="6" name="Pladsholder til indhold 5">
            <a:extLst>
              <a:ext uri="{FF2B5EF4-FFF2-40B4-BE49-F238E27FC236}">
                <a16:creationId xmlns:a16="http://schemas.microsoft.com/office/drawing/2014/main" id="{88262300-A0B6-B692-5868-D335E357FD7F}"/>
              </a:ext>
            </a:extLst>
          </p:cNvPr>
          <p:cNvSpPr>
            <a:spLocks noGrp="1"/>
          </p:cNvSpPr>
          <p:nvPr>
            <p:ph sz="quarter" idx="10"/>
          </p:nvPr>
        </p:nvSpPr>
        <p:spPr>
          <a:xfrm>
            <a:off x="943076" y="4005064"/>
            <a:ext cx="7257847" cy="1984895"/>
          </a:xfrm>
        </p:spPr>
        <p:txBody>
          <a:bodyPr/>
          <a:lstStyle/>
          <a:p>
            <a:pPr marL="0" indent="0">
              <a:buNone/>
            </a:pPr>
            <a:r>
              <a:rPr lang="da-DK" sz="2800" i="1" dirty="0"/>
              <a:t>Svar: </a:t>
            </a:r>
            <a:br>
              <a:rPr lang="da-DK" sz="2800" i="1" dirty="0"/>
            </a:br>
            <a:r>
              <a:rPr lang="da-DK" sz="2800" i="1" dirty="0"/>
              <a:t>Du kører frem på fast SKS 183ISL for at kunne koordinere med ISL FLY og den øvrige indsatsledelse under fremkørslen.</a:t>
            </a:r>
          </a:p>
        </p:txBody>
      </p:sp>
      <p:sp>
        <p:nvSpPr>
          <p:cNvPr id="5" name="Tekstfelt 4">
            <a:hlinkClick r:id="rId2" action="ppaction://hlinksldjump"/>
          </p:cNvPr>
          <p:cNvSpPr txBox="1"/>
          <p:nvPr/>
        </p:nvSpPr>
        <p:spPr>
          <a:xfrm>
            <a:off x="6804248" y="5517232"/>
            <a:ext cx="1368152" cy="461665"/>
          </a:xfrm>
          <a:prstGeom prst="rect">
            <a:avLst/>
          </a:prstGeom>
          <a:solidFill>
            <a:schemeClr val="accent1">
              <a:lumMod val="60000"/>
              <a:lumOff val="40000"/>
            </a:schemeClr>
          </a:solidFill>
          <a:ln>
            <a:solidFill>
              <a:schemeClr val="accent1">
                <a:lumMod val="60000"/>
                <a:lumOff val="40000"/>
              </a:schemeClr>
            </a:solidFill>
          </a:ln>
        </p:spPr>
        <p:txBody>
          <a:bodyPr wrap="square" rtlCol="0">
            <a:spAutoFit/>
          </a:bodyPr>
          <a:lstStyle/>
          <a:p>
            <a:pPr algn="ctr"/>
            <a:r>
              <a:rPr lang="da-DK" sz="2400" b="1" dirty="0">
                <a:latin typeface="Arial" panose="020B0604020202020204" pitchFamily="34" charset="0"/>
                <a:cs typeface="Arial" panose="020B0604020202020204" pitchFamily="34" charset="0"/>
              </a:rPr>
              <a:t>Tilbage</a:t>
            </a:r>
          </a:p>
        </p:txBody>
      </p:sp>
    </p:spTree>
    <p:extLst>
      <p:ext uri="{BB962C8B-B14F-4D97-AF65-F5344CB8AC3E}">
        <p14:creationId xmlns:p14="http://schemas.microsoft.com/office/powerpoint/2010/main" val="1633470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Rutineret viden (800)</a:t>
            </a:r>
          </a:p>
        </p:txBody>
      </p:sp>
      <p:sp>
        <p:nvSpPr>
          <p:cNvPr id="3" name="Pladsholder til indhold 2"/>
          <p:cNvSpPr>
            <a:spLocks noGrp="1"/>
          </p:cNvSpPr>
          <p:nvPr>
            <p:ph idx="1"/>
          </p:nvPr>
        </p:nvSpPr>
        <p:spPr>
          <a:xfrm>
            <a:off x="971600" y="1588121"/>
            <a:ext cx="6912768" cy="936104"/>
          </a:xfrm>
        </p:spPr>
        <p:txBody>
          <a:bodyPr/>
          <a:lstStyle/>
          <a:p>
            <a:pPr marL="0" indent="0">
              <a:buNone/>
            </a:pPr>
            <a:r>
              <a:rPr lang="da-DK" sz="2800" b="1" dirty="0"/>
              <a:t>Hvorfor skifter man fra default SKS til et tildelt SKS?</a:t>
            </a:r>
          </a:p>
        </p:txBody>
      </p:sp>
      <p:sp>
        <p:nvSpPr>
          <p:cNvPr id="6" name="Pladsholder til indhold 5">
            <a:extLst>
              <a:ext uri="{FF2B5EF4-FFF2-40B4-BE49-F238E27FC236}">
                <a16:creationId xmlns:a16="http://schemas.microsoft.com/office/drawing/2014/main" id="{1632FD46-5422-605D-DE67-F98F2ACFADCE}"/>
              </a:ext>
            </a:extLst>
          </p:cNvPr>
          <p:cNvSpPr>
            <a:spLocks noGrp="1"/>
          </p:cNvSpPr>
          <p:nvPr>
            <p:ph sz="quarter" idx="10"/>
          </p:nvPr>
        </p:nvSpPr>
        <p:spPr>
          <a:xfrm>
            <a:off x="970964" y="2924944"/>
            <a:ext cx="7056784" cy="2592288"/>
          </a:xfrm>
        </p:spPr>
        <p:txBody>
          <a:bodyPr/>
          <a:lstStyle/>
          <a:p>
            <a:pPr marL="0" indent="0">
              <a:buNone/>
            </a:pPr>
            <a:r>
              <a:rPr lang="da-DK" sz="2800" i="1" dirty="0"/>
              <a:t>Svar: </a:t>
            </a:r>
            <a:br>
              <a:rPr lang="da-DK" sz="2800" i="1" dirty="0"/>
            </a:br>
            <a:r>
              <a:rPr lang="da-DK" sz="2800" i="1" dirty="0"/>
              <a:t>Man skifter til et tildelt SKS for at isolere kommunikationen ved den pågældende hændelse og frigøre default SKS til nye hændelser. Desuden skifter man for at få adgang til talegrupperne i tildelt SKS. </a:t>
            </a:r>
          </a:p>
        </p:txBody>
      </p:sp>
      <p:sp>
        <p:nvSpPr>
          <p:cNvPr id="5" name="Tekstfelt 4">
            <a:hlinkClick r:id="rId2" action="ppaction://hlinksldjump"/>
          </p:cNvPr>
          <p:cNvSpPr txBox="1"/>
          <p:nvPr/>
        </p:nvSpPr>
        <p:spPr>
          <a:xfrm>
            <a:off x="6804248" y="5517232"/>
            <a:ext cx="1368152" cy="461665"/>
          </a:xfrm>
          <a:prstGeom prst="rect">
            <a:avLst/>
          </a:prstGeom>
          <a:solidFill>
            <a:schemeClr val="accent1">
              <a:lumMod val="60000"/>
              <a:lumOff val="40000"/>
            </a:schemeClr>
          </a:solidFill>
          <a:ln>
            <a:solidFill>
              <a:schemeClr val="accent1">
                <a:lumMod val="60000"/>
                <a:lumOff val="40000"/>
              </a:schemeClr>
            </a:solidFill>
          </a:ln>
        </p:spPr>
        <p:txBody>
          <a:bodyPr wrap="square" rtlCol="0">
            <a:spAutoFit/>
          </a:bodyPr>
          <a:lstStyle/>
          <a:p>
            <a:pPr algn="ctr"/>
            <a:r>
              <a:rPr lang="da-DK" sz="2400" b="1" dirty="0">
                <a:latin typeface="Arial" panose="020B0604020202020204" pitchFamily="34" charset="0"/>
                <a:cs typeface="Arial" panose="020B0604020202020204" pitchFamily="34" charset="0"/>
              </a:rPr>
              <a:t>Tilbage</a:t>
            </a:r>
          </a:p>
        </p:txBody>
      </p:sp>
    </p:spTree>
    <p:extLst>
      <p:ext uri="{BB962C8B-B14F-4D97-AF65-F5344CB8AC3E}">
        <p14:creationId xmlns:p14="http://schemas.microsoft.com/office/powerpoint/2010/main" val="20161134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Rutineret viden (900)</a:t>
            </a:r>
          </a:p>
        </p:txBody>
      </p:sp>
      <p:sp>
        <p:nvSpPr>
          <p:cNvPr id="3" name="Pladsholder til indhold 2"/>
          <p:cNvSpPr>
            <a:spLocks noGrp="1"/>
          </p:cNvSpPr>
          <p:nvPr>
            <p:ph idx="1"/>
          </p:nvPr>
        </p:nvSpPr>
        <p:spPr>
          <a:xfrm>
            <a:off x="974387" y="1538635"/>
            <a:ext cx="7776864" cy="2178398"/>
          </a:xfrm>
        </p:spPr>
        <p:txBody>
          <a:bodyPr/>
          <a:lstStyle/>
          <a:p>
            <a:pPr marL="0" indent="0">
              <a:buNone/>
            </a:pPr>
            <a:r>
              <a:rPr lang="da-DK" sz="2800" b="1" dirty="0"/>
              <a:t>Der er tilkaldt et ekspertberedskab og en anden aktør til en tværfaglig hændelse. Hvor kan du komme i kontakt med de to beredskaber under fremkørsel og i indsatsområdet? </a:t>
            </a:r>
          </a:p>
        </p:txBody>
      </p:sp>
      <p:sp>
        <p:nvSpPr>
          <p:cNvPr id="6" name="Pladsholder til indhold 5">
            <a:extLst>
              <a:ext uri="{FF2B5EF4-FFF2-40B4-BE49-F238E27FC236}">
                <a16:creationId xmlns:a16="http://schemas.microsoft.com/office/drawing/2014/main" id="{1EE5DF8E-A2CA-5444-C690-D39385A3523B}"/>
              </a:ext>
            </a:extLst>
          </p:cNvPr>
          <p:cNvSpPr>
            <a:spLocks noGrp="1"/>
          </p:cNvSpPr>
          <p:nvPr>
            <p:ph sz="quarter" idx="10"/>
          </p:nvPr>
        </p:nvSpPr>
        <p:spPr>
          <a:xfrm>
            <a:off x="958140" y="4005064"/>
            <a:ext cx="7056784" cy="2327026"/>
          </a:xfrm>
        </p:spPr>
        <p:txBody>
          <a:bodyPr/>
          <a:lstStyle/>
          <a:p>
            <a:pPr marL="0" indent="0">
              <a:buNone/>
            </a:pPr>
            <a:r>
              <a:rPr lang="da-DK" sz="2800" i="1" dirty="0"/>
              <a:t>Svar: </a:t>
            </a:r>
            <a:br>
              <a:rPr lang="da-DK" sz="2800" i="1" dirty="0"/>
            </a:br>
            <a:r>
              <a:rPr lang="da-DK" sz="2800" i="1" dirty="0"/>
              <a:t>Du taler med de to beredskaber på </a:t>
            </a:r>
            <a:br>
              <a:rPr lang="da-DK" sz="2800" i="1" dirty="0"/>
            </a:br>
            <a:r>
              <a:rPr lang="da-DK" sz="2800" i="1" dirty="0"/>
              <a:t>default SKS under fremkørsel eller på </a:t>
            </a:r>
            <a:br>
              <a:rPr lang="da-DK" sz="2800" i="1" dirty="0"/>
            </a:br>
            <a:r>
              <a:rPr lang="da-DK" sz="2800" i="1" dirty="0"/>
              <a:t>det tildelt SKSXXXISL, såfremt der </a:t>
            </a:r>
            <a:br>
              <a:rPr lang="da-DK" sz="2800" i="1" dirty="0"/>
            </a:br>
            <a:r>
              <a:rPr lang="da-DK" sz="2800" i="1" dirty="0"/>
              <a:t>er skiftet til tildelt SKS. </a:t>
            </a:r>
          </a:p>
        </p:txBody>
      </p:sp>
      <p:sp>
        <p:nvSpPr>
          <p:cNvPr id="5" name="Tekstfelt 4">
            <a:hlinkClick r:id="rId2" action="ppaction://hlinksldjump"/>
          </p:cNvPr>
          <p:cNvSpPr txBox="1"/>
          <p:nvPr/>
        </p:nvSpPr>
        <p:spPr>
          <a:xfrm>
            <a:off x="6804248" y="5517232"/>
            <a:ext cx="1368152" cy="461665"/>
          </a:xfrm>
          <a:prstGeom prst="rect">
            <a:avLst/>
          </a:prstGeom>
          <a:solidFill>
            <a:schemeClr val="accent1">
              <a:lumMod val="60000"/>
              <a:lumOff val="40000"/>
            </a:schemeClr>
          </a:solidFill>
          <a:ln>
            <a:solidFill>
              <a:schemeClr val="accent1">
                <a:lumMod val="60000"/>
                <a:lumOff val="40000"/>
              </a:schemeClr>
            </a:solidFill>
          </a:ln>
        </p:spPr>
        <p:txBody>
          <a:bodyPr wrap="square" rtlCol="0">
            <a:spAutoFit/>
          </a:bodyPr>
          <a:lstStyle/>
          <a:p>
            <a:pPr algn="ctr"/>
            <a:r>
              <a:rPr lang="da-DK" sz="2400" b="1" dirty="0">
                <a:latin typeface="Arial" panose="020B0604020202020204" pitchFamily="34" charset="0"/>
                <a:cs typeface="Arial" panose="020B0604020202020204" pitchFamily="34" charset="0"/>
              </a:rPr>
              <a:t>Tilbage</a:t>
            </a:r>
          </a:p>
        </p:txBody>
      </p:sp>
    </p:spTree>
    <p:extLst>
      <p:ext uri="{BB962C8B-B14F-4D97-AF65-F5344CB8AC3E}">
        <p14:creationId xmlns:p14="http://schemas.microsoft.com/office/powerpoint/2010/main" val="3263350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Rutineret viden (1000)</a:t>
            </a:r>
          </a:p>
        </p:txBody>
      </p:sp>
      <p:sp>
        <p:nvSpPr>
          <p:cNvPr id="3" name="Pladsholder til indhold 2"/>
          <p:cNvSpPr>
            <a:spLocks noGrp="1"/>
          </p:cNvSpPr>
          <p:nvPr>
            <p:ph idx="1"/>
          </p:nvPr>
        </p:nvSpPr>
        <p:spPr>
          <a:xfrm>
            <a:off x="1011753" y="1759833"/>
            <a:ext cx="7776864" cy="1412463"/>
          </a:xfrm>
        </p:spPr>
        <p:txBody>
          <a:bodyPr/>
          <a:lstStyle/>
          <a:p>
            <a:pPr marL="0" indent="0">
              <a:buNone/>
            </a:pPr>
            <a:r>
              <a:rPr lang="da-DK" sz="2800" b="1" dirty="0"/>
              <a:t>Hvilke muligheder har man for radio-kommunikation, hvis SINE-nettets dækning i TMO (trunked mode) svigter?</a:t>
            </a:r>
          </a:p>
        </p:txBody>
      </p:sp>
      <p:sp>
        <p:nvSpPr>
          <p:cNvPr id="6" name="Pladsholder til indhold 5">
            <a:extLst>
              <a:ext uri="{FF2B5EF4-FFF2-40B4-BE49-F238E27FC236}">
                <a16:creationId xmlns:a16="http://schemas.microsoft.com/office/drawing/2014/main" id="{B2727629-E2C0-6FA5-D75F-A7EE3DBC36BF}"/>
              </a:ext>
            </a:extLst>
          </p:cNvPr>
          <p:cNvSpPr>
            <a:spLocks noGrp="1"/>
          </p:cNvSpPr>
          <p:nvPr>
            <p:ph sz="quarter" idx="10"/>
          </p:nvPr>
        </p:nvSpPr>
        <p:spPr>
          <a:xfrm>
            <a:off x="986561" y="3356992"/>
            <a:ext cx="7467985" cy="1984895"/>
          </a:xfrm>
        </p:spPr>
        <p:txBody>
          <a:bodyPr/>
          <a:lstStyle/>
          <a:p>
            <a:pPr marL="0" indent="0">
              <a:buNone/>
            </a:pPr>
            <a:r>
              <a:rPr lang="da-DK" sz="2800" i="1" dirty="0"/>
              <a:t>Svar: </a:t>
            </a:r>
            <a:br>
              <a:rPr lang="da-DK" sz="2800" i="1" dirty="0"/>
            </a:br>
            <a:r>
              <a:rPr lang="da-DK" sz="2800" i="1" dirty="0"/>
              <a:t>Brug af DMO (direct mode) som er en tilstand, der gør det muligt at kommunikere mellem radioer uden forbindelse til SINE-nettet. </a:t>
            </a:r>
          </a:p>
        </p:txBody>
      </p:sp>
      <p:sp>
        <p:nvSpPr>
          <p:cNvPr id="5" name="Tekstfelt 4">
            <a:hlinkClick r:id="rId2" action="ppaction://hlinksldjump"/>
          </p:cNvPr>
          <p:cNvSpPr txBox="1"/>
          <p:nvPr/>
        </p:nvSpPr>
        <p:spPr>
          <a:xfrm>
            <a:off x="6804248" y="5517232"/>
            <a:ext cx="1368152" cy="461665"/>
          </a:xfrm>
          <a:prstGeom prst="rect">
            <a:avLst/>
          </a:prstGeom>
          <a:solidFill>
            <a:schemeClr val="accent1">
              <a:lumMod val="60000"/>
              <a:lumOff val="40000"/>
            </a:schemeClr>
          </a:solidFill>
          <a:ln>
            <a:solidFill>
              <a:schemeClr val="accent1">
                <a:lumMod val="60000"/>
                <a:lumOff val="40000"/>
              </a:schemeClr>
            </a:solidFill>
          </a:ln>
        </p:spPr>
        <p:txBody>
          <a:bodyPr wrap="square" rtlCol="0">
            <a:spAutoFit/>
          </a:bodyPr>
          <a:lstStyle/>
          <a:p>
            <a:pPr algn="ctr"/>
            <a:r>
              <a:rPr lang="da-DK" sz="2400" b="1" dirty="0">
                <a:latin typeface="Arial" panose="020B0604020202020204" pitchFamily="34" charset="0"/>
                <a:cs typeface="Arial" panose="020B0604020202020204" pitchFamily="34" charset="0"/>
              </a:rPr>
              <a:t>Tilbage</a:t>
            </a:r>
          </a:p>
        </p:txBody>
      </p:sp>
    </p:spTree>
    <p:extLst>
      <p:ext uri="{BB962C8B-B14F-4D97-AF65-F5344CB8AC3E}">
        <p14:creationId xmlns:p14="http://schemas.microsoft.com/office/powerpoint/2010/main" val="32356202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Avanceret viden (1100)</a:t>
            </a:r>
          </a:p>
        </p:txBody>
      </p:sp>
      <p:sp>
        <p:nvSpPr>
          <p:cNvPr id="3" name="Pladsholder til indhold 2"/>
          <p:cNvSpPr>
            <a:spLocks noGrp="1"/>
          </p:cNvSpPr>
          <p:nvPr>
            <p:ph idx="1"/>
          </p:nvPr>
        </p:nvSpPr>
        <p:spPr>
          <a:xfrm>
            <a:off x="1011753" y="1772816"/>
            <a:ext cx="7673001" cy="967433"/>
          </a:xfrm>
        </p:spPr>
        <p:txBody>
          <a:bodyPr/>
          <a:lstStyle/>
          <a:p>
            <a:pPr marL="0" indent="0">
              <a:buNone/>
            </a:pPr>
            <a:r>
              <a:rPr lang="da-DK" sz="2800" b="1" dirty="0"/>
              <a:t>Redegør for hvilken funktion en repeater har, og hvornår den med fordel kan bruges.</a:t>
            </a:r>
          </a:p>
        </p:txBody>
      </p:sp>
      <p:sp>
        <p:nvSpPr>
          <p:cNvPr id="6" name="Pladsholder til indhold 5">
            <a:extLst>
              <a:ext uri="{FF2B5EF4-FFF2-40B4-BE49-F238E27FC236}">
                <a16:creationId xmlns:a16="http://schemas.microsoft.com/office/drawing/2014/main" id="{761B84C0-4D55-EF67-3364-1ED2606C9FE0}"/>
              </a:ext>
            </a:extLst>
          </p:cNvPr>
          <p:cNvSpPr>
            <a:spLocks noGrp="1"/>
          </p:cNvSpPr>
          <p:nvPr>
            <p:ph sz="quarter" idx="10"/>
          </p:nvPr>
        </p:nvSpPr>
        <p:spPr>
          <a:xfrm>
            <a:off x="1011752" y="3141440"/>
            <a:ext cx="7673001" cy="2200919"/>
          </a:xfrm>
        </p:spPr>
        <p:txBody>
          <a:bodyPr/>
          <a:lstStyle/>
          <a:p>
            <a:r>
              <a:rPr lang="da-DK" sz="2800" i="1" dirty="0"/>
              <a:t>Svar: </a:t>
            </a:r>
            <a:br>
              <a:rPr lang="da-DK" sz="2800" i="1" dirty="0"/>
            </a:br>
            <a:r>
              <a:rPr lang="da-DK" sz="2800" i="1" dirty="0"/>
              <a:t>En repeater kan forlænge et DMO-signal (direct mode) og kan fx bruges til at skabe DMO-dækning under indsatser i bygninger og områder uden TMO-dækning (trunked mode)</a:t>
            </a:r>
          </a:p>
        </p:txBody>
      </p:sp>
      <p:sp>
        <p:nvSpPr>
          <p:cNvPr id="5" name="Tekstfelt 4">
            <a:hlinkClick r:id="rId2" action="ppaction://hlinksldjump"/>
          </p:cNvPr>
          <p:cNvSpPr txBox="1"/>
          <p:nvPr/>
        </p:nvSpPr>
        <p:spPr>
          <a:xfrm>
            <a:off x="6804248" y="5517232"/>
            <a:ext cx="1368152" cy="461665"/>
          </a:xfrm>
          <a:prstGeom prst="rect">
            <a:avLst/>
          </a:prstGeom>
          <a:solidFill>
            <a:schemeClr val="accent1">
              <a:lumMod val="60000"/>
              <a:lumOff val="40000"/>
            </a:schemeClr>
          </a:solidFill>
          <a:ln>
            <a:solidFill>
              <a:schemeClr val="accent1">
                <a:lumMod val="60000"/>
                <a:lumOff val="40000"/>
              </a:schemeClr>
            </a:solidFill>
          </a:ln>
        </p:spPr>
        <p:txBody>
          <a:bodyPr wrap="square" rtlCol="0">
            <a:spAutoFit/>
          </a:bodyPr>
          <a:lstStyle/>
          <a:p>
            <a:pPr algn="ctr"/>
            <a:r>
              <a:rPr lang="da-DK" sz="2400" b="1" dirty="0">
                <a:latin typeface="Arial" panose="020B0604020202020204" pitchFamily="34" charset="0"/>
                <a:cs typeface="Arial" panose="020B0604020202020204" pitchFamily="34" charset="0"/>
              </a:rPr>
              <a:t>Tilbage</a:t>
            </a:r>
          </a:p>
        </p:txBody>
      </p:sp>
    </p:spTree>
    <p:extLst>
      <p:ext uri="{BB962C8B-B14F-4D97-AF65-F5344CB8AC3E}">
        <p14:creationId xmlns:p14="http://schemas.microsoft.com/office/powerpoint/2010/main" val="26675027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Avanceret viden (1200)</a:t>
            </a:r>
          </a:p>
        </p:txBody>
      </p:sp>
      <p:sp>
        <p:nvSpPr>
          <p:cNvPr id="3" name="Pladsholder til indhold 2"/>
          <p:cNvSpPr>
            <a:spLocks noGrp="1"/>
          </p:cNvSpPr>
          <p:nvPr>
            <p:ph idx="1"/>
          </p:nvPr>
        </p:nvSpPr>
        <p:spPr>
          <a:xfrm>
            <a:off x="1005825" y="1406065"/>
            <a:ext cx="7848872" cy="932376"/>
          </a:xfrm>
        </p:spPr>
        <p:txBody>
          <a:bodyPr/>
          <a:lstStyle/>
          <a:p>
            <a:pPr marL="0" indent="0">
              <a:buNone/>
            </a:pPr>
            <a:r>
              <a:rPr lang="da-DK" sz="2800" b="1" dirty="0"/>
              <a:t>Redegør for hvilken funktion en gateway har, og hvornår den med fordel kan bruges.</a:t>
            </a:r>
          </a:p>
        </p:txBody>
      </p:sp>
      <p:sp>
        <p:nvSpPr>
          <p:cNvPr id="6" name="Pladsholder til indhold 5">
            <a:extLst>
              <a:ext uri="{FF2B5EF4-FFF2-40B4-BE49-F238E27FC236}">
                <a16:creationId xmlns:a16="http://schemas.microsoft.com/office/drawing/2014/main" id="{DF5610F8-14F1-8932-3AD2-CF12812406ED}"/>
              </a:ext>
            </a:extLst>
          </p:cNvPr>
          <p:cNvSpPr>
            <a:spLocks noGrp="1"/>
          </p:cNvSpPr>
          <p:nvPr>
            <p:ph sz="quarter" idx="10"/>
          </p:nvPr>
        </p:nvSpPr>
        <p:spPr>
          <a:xfrm>
            <a:off x="1005825" y="2626473"/>
            <a:ext cx="7883097" cy="3466823"/>
          </a:xfrm>
        </p:spPr>
        <p:txBody>
          <a:bodyPr/>
          <a:lstStyle/>
          <a:p>
            <a:pPr marL="0" indent="0">
              <a:buNone/>
            </a:pPr>
            <a:r>
              <a:rPr lang="da-DK" sz="2800" i="1" dirty="0"/>
              <a:t>Svar: </a:t>
            </a:r>
            <a:br>
              <a:rPr lang="da-DK" sz="2800" i="1" dirty="0"/>
            </a:br>
            <a:r>
              <a:rPr lang="da-DK" sz="2800" i="1" dirty="0"/>
              <a:t>En gateway er en radio med en særlig funktion, som kan omgøre et DMO-signal (direct mode) til et TMO-signal (trunked mode). En gateway bruges i områder med dårlig dækning, hvor der arbejdes i DMO, og hvor man har brug for at kunne skabe TMO-forbindelse til </a:t>
            </a:r>
            <a:br>
              <a:rPr lang="da-DK" sz="2800" i="1" dirty="0"/>
            </a:br>
            <a:r>
              <a:rPr lang="da-DK" sz="2800" i="1" dirty="0"/>
              <a:t>fx en vagtcentral. </a:t>
            </a:r>
          </a:p>
        </p:txBody>
      </p:sp>
      <p:sp>
        <p:nvSpPr>
          <p:cNvPr id="5" name="Tekstfelt 4">
            <a:hlinkClick r:id="rId2" action="ppaction://hlinksldjump"/>
          </p:cNvPr>
          <p:cNvSpPr txBox="1"/>
          <p:nvPr/>
        </p:nvSpPr>
        <p:spPr>
          <a:xfrm>
            <a:off x="6804248" y="5517232"/>
            <a:ext cx="1368152" cy="461665"/>
          </a:xfrm>
          <a:prstGeom prst="rect">
            <a:avLst/>
          </a:prstGeom>
          <a:solidFill>
            <a:schemeClr val="accent1">
              <a:lumMod val="60000"/>
              <a:lumOff val="40000"/>
            </a:schemeClr>
          </a:solidFill>
          <a:ln>
            <a:solidFill>
              <a:schemeClr val="accent1">
                <a:lumMod val="60000"/>
                <a:lumOff val="40000"/>
              </a:schemeClr>
            </a:solidFill>
          </a:ln>
        </p:spPr>
        <p:txBody>
          <a:bodyPr wrap="square" rtlCol="0">
            <a:spAutoFit/>
          </a:bodyPr>
          <a:lstStyle/>
          <a:p>
            <a:pPr algn="ctr"/>
            <a:r>
              <a:rPr lang="da-DK" sz="2400" b="1" dirty="0">
                <a:latin typeface="Arial" panose="020B0604020202020204" pitchFamily="34" charset="0"/>
                <a:cs typeface="Arial" panose="020B0604020202020204" pitchFamily="34" charset="0"/>
              </a:rPr>
              <a:t>Tilbage</a:t>
            </a:r>
          </a:p>
        </p:txBody>
      </p:sp>
    </p:spTree>
    <p:extLst>
      <p:ext uri="{BB962C8B-B14F-4D97-AF65-F5344CB8AC3E}">
        <p14:creationId xmlns:p14="http://schemas.microsoft.com/office/powerpoint/2010/main" val="10654795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Avanceret viden (1300)</a:t>
            </a:r>
          </a:p>
        </p:txBody>
      </p:sp>
      <p:sp>
        <p:nvSpPr>
          <p:cNvPr id="3" name="Pladsholder til indhold 2"/>
          <p:cNvSpPr>
            <a:spLocks noGrp="1"/>
          </p:cNvSpPr>
          <p:nvPr>
            <p:ph idx="1"/>
          </p:nvPr>
        </p:nvSpPr>
        <p:spPr>
          <a:xfrm>
            <a:off x="989360" y="1772816"/>
            <a:ext cx="7543080" cy="1368152"/>
          </a:xfrm>
        </p:spPr>
        <p:txBody>
          <a:bodyPr/>
          <a:lstStyle/>
          <a:p>
            <a:pPr marL="0" indent="0">
              <a:buNone/>
            </a:pPr>
            <a:r>
              <a:rPr lang="da-DK" sz="2800" b="1" dirty="0"/>
              <a:t>Under en opgave nær grænsen bliver du bedt om at skifte til Euro DMO. Beskriv med egne ord, hvad det betyder. </a:t>
            </a:r>
          </a:p>
        </p:txBody>
      </p:sp>
      <p:sp>
        <p:nvSpPr>
          <p:cNvPr id="6" name="Pladsholder til indhold 5">
            <a:extLst>
              <a:ext uri="{FF2B5EF4-FFF2-40B4-BE49-F238E27FC236}">
                <a16:creationId xmlns:a16="http://schemas.microsoft.com/office/drawing/2014/main" id="{8C480464-EC3F-26A9-4222-63EF77448FBA}"/>
              </a:ext>
            </a:extLst>
          </p:cNvPr>
          <p:cNvSpPr>
            <a:spLocks noGrp="1"/>
          </p:cNvSpPr>
          <p:nvPr>
            <p:ph sz="quarter" idx="10"/>
          </p:nvPr>
        </p:nvSpPr>
        <p:spPr>
          <a:xfrm>
            <a:off x="971600" y="3717032"/>
            <a:ext cx="7200800" cy="2261865"/>
          </a:xfrm>
        </p:spPr>
        <p:txBody>
          <a:bodyPr/>
          <a:lstStyle/>
          <a:p>
            <a:pPr marL="0" indent="0">
              <a:buNone/>
            </a:pPr>
            <a:r>
              <a:rPr lang="da-DK" sz="2800" i="1" dirty="0"/>
              <a:t>Svar: </a:t>
            </a:r>
            <a:br>
              <a:rPr lang="da-DK" sz="2800" i="1" dirty="0"/>
            </a:br>
            <a:r>
              <a:rPr lang="da-DK" sz="2800" i="1" dirty="0"/>
              <a:t>Det betyder, at du tilgår en ‘direct mode’ talegruppe, som er ukrypteret, hvorpå du kan tale med nabolandes beredskaber under en fælles indsats.</a:t>
            </a:r>
          </a:p>
        </p:txBody>
      </p:sp>
      <p:sp>
        <p:nvSpPr>
          <p:cNvPr id="5" name="Tekstfelt 4">
            <a:hlinkClick r:id="rId2" action="ppaction://hlinksldjump"/>
          </p:cNvPr>
          <p:cNvSpPr txBox="1"/>
          <p:nvPr/>
        </p:nvSpPr>
        <p:spPr>
          <a:xfrm>
            <a:off x="6804248" y="5517232"/>
            <a:ext cx="1368152" cy="461665"/>
          </a:xfrm>
          <a:prstGeom prst="rect">
            <a:avLst/>
          </a:prstGeom>
          <a:solidFill>
            <a:schemeClr val="accent1">
              <a:lumMod val="60000"/>
              <a:lumOff val="40000"/>
            </a:schemeClr>
          </a:solidFill>
          <a:ln>
            <a:solidFill>
              <a:schemeClr val="accent1">
                <a:lumMod val="60000"/>
                <a:lumOff val="40000"/>
              </a:schemeClr>
            </a:solidFill>
          </a:ln>
        </p:spPr>
        <p:txBody>
          <a:bodyPr wrap="square" rtlCol="0">
            <a:spAutoFit/>
          </a:bodyPr>
          <a:lstStyle/>
          <a:p>
            <a:pPr algn="ctr"/>
            <a:r>
              <a:rPr lang="da-DK" sz="2400" b="1" dirty="0">
                <a:latin typeface="Arial" panose="020B0604020202020204" pitchFamily="34" charset="0"/>
                <a:cs typeface="Arial" panose="020B0604020202020204" pitchFamily="34" charset="0"/>
              </a:rPr>
              <a:t>Tilbage</a:t>
            </a:r>
          </a:p>
        </p:txBody>
      </p:sp>
    </p:spTree>
    <p:extLst>
      <p:ext uri="{BB962C8B-B14F-4D97-AF65-F5344CB8AC3E}">
        <p14:creationId xmlns:p14="http://schemas.microsoft.com/office/powerpoint/2010/main" val="30198469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Avanceret viden (1400)</a:t>
            </a:r>
          </a:p>
        </p:txBody>
      </p:sp>
      <p:sp>
        <p:nvSpPr>
          <p:cNvPr id="3" name="Pladsholder til indhold 2"/>
          <p:cNvSpPr>
            <a:spLocks noGrp="1"/>
          </p:cNvSpPr>
          <p:nvPr>
            <p:ph idx="1"/>
          </p:nvPr>
        </p:nvSpPr>
        <p:spPr>
          <a:xfrm>
            <a:off x="1011753" y="1700808"/>
            <a:ext cx="7848872" cy="1944216"/>
          </a:xfrm>
        </p:spPr>
        <p:txBody>
          <a:bodyPr/>
          <a:lstStyle/>
          <a:p>
            <a:pPr marL="0" indent="0">
              <a:buNone/>
            </a:pPr>
            <a:r>
              <a:rPr lang="da-DK" sz="2800" b="1" dirty="0"/>
              <a:t>Hvem har den koordinerende ledelse af SAR-operationer i kystnært område og dermed ansvaret for koordinationen af kommunikationen?</a:t>
            </a:r>
          </a:p>
        </p:txBody>
      </p:sp>
      <p:sp>
        <p:nvSpPr>
          <p:cNvPr id="6" name="Pladsholder til indhold 5">
            <a:extLst>
              <a:ext uri="{FF2B5EF4-FFF2-40B4-BE49-F238E27FC236}">
                <a16:creationId xmlns:a16="http://schemas.microsoft.com/office/drawing/2014/main" id="{15D424B3-B164-7E14-03AD-CF8FD1C4A31A}"/>
              </a:ext>
            </a:extLst>
          </p:cNvPr>
          <p:cNvSpPr>
            <a:spLocks noGrp="1"/>
          </p:cNvSpPr>
          <p:nvPr>
            <p:ph sz="quarter" idx="10"/>
          </p:nvPr>
        </p:nvSpPr>
        <p:spPr>
          <a:xfrm>
            <a:off x="1015989" y="3645024"/>
            <a:ext cx="7632848" cy="2232248"/>
          </a:xfrm>
        </p:spPr>
        <p:txBody>
          <a:bodyPr/>
          <a:lstStyle/>
          <a:p>
            <a:pPr marL="0" indent="0">
              <a:buNone/>
            </a:pPr>
            <a:r>
              <a:rPr lang="da-DK" sz="2800" i="1" dirty="0"/>
              <a:t>Svar: </a:t>
            </a:r>
            <a:br>
              <a:rPr lang="da-DK" sz="2800" i="1" dirty="0"/>
            </a:br>
            <a:r>
              <a:rPr lang="da-DK" sz="2800" i="1" dirty="0"/>
              <a:t>Ansvaret for den koordinerende ledelse og kommunikation ved SAR-operationer i kystnært område ligger ved forsvarets JRCC </a:t>
            </a:r>
            <a:br>
              <a:rPr lang="da-DK" sz="2800" i="1" dirty="0"/>
            </a:br>
            <a:r>
              <a:rPr lang="da-DK" sz="2800" i="1" dirty="0"/>
              <a:t>(Joint Rescue Coordination Center).</a:t>
            </a:r>
          </a:p>
        </p:txBody>
      </p:sp>
      <p:sp>
        <p:nvSpPr>
          <p:cNvPr id="5" name="Tekstfelt 4">
            <a:hlinkClick r:id="rId2" action="ppaction://hlinksldjump"/>
          </p:cNvPr>
          <p:cNvSpPr txBox="1"/>
          <p:nvPr/>
        </p:nvSpPr>
        <p:spPr>
          <a:xfrm>
            <a:off x="6804248" y="5517232"/>
            <a:ext cx="1368152" cy="461665"/>
          </a:xfrm>
          <a:prstGeom prst="rect">
            <a:avLst/>
          </a:prstGeom>
          <a:solidFill>
            <a:schemeClr val="accent1">
              <a:lumMod val="60000"/>
              <a:lumOff val="40000"/>
            </a:schemeClr>
          </a:solidFill>
          <a:ln>
            <a:solidFill>
              <a:schemeClr val="accent1">
                <a:lumMod val="60000"/>
                <a:lumOff val="40000"/>
              </a:schemeClr>
            </a:solidFill>
          </a:ln>
        </p:spPr>
        <p:txBody>
          <a:bodyPr wrap="square" rtlCol="0">
            <a:spAutoFit/>
          </a:bodyPr>
          <a:lstStyle/>
          <a:p>
            <a:pPr algn="ctr"/>
            <a:r>
              <a:rPr lang="da-DK" sz="2400" b="1" dirty="0">
                <a:latin typeface="Arial" panose="020B0604020202020204" pitchFamily="34" charset="0"/>
                <a:cs typeface="Arial" panose="020B0604020202020204" pitchFamily="34" charset="0"/>
              </a:rPr>
              <a:t>Tilbage</a:t>
            </a:r>
          </a:p>
        </p:txBody>
      </p:sp>
    </p:spTree>
    <p:extLst>
      <p:ext uri="{BB962C8B-B14F-4D97-AF65-F5344CB8AC3E}">
        <p14:creationId xmlns:p14="http://schemas.microsoft.com/office/powerpoint/2010/main" val="24542364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Avanceret viden (1500)</a:t>
            </a:r>
          </a:p>
        </p:txBody>
      </p:sp>
      <p:pic>
        <p:nvPicPr>
          <p:cNvPr id="7" name="Billede 4" descr="Logo: CFB – Center for Beredskabskommunikation.">
            <a:extLst>
              <a:ext uri="{FF2B5EF4-FFF2-40B4-BE49-F238E27FC236}">
                <a16:creationId xmlns:a16="http://schemas.microsoft.com/office/drawing/2014/main" id="{35584A2A-ABDC-C6B6-268B-F4D40D8AE9D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04248" y="377429"/>
            <a:ext cx="1944216" cy="459283"/>
          </a:xfrm>
          <a:prstGeom prst="rect">
            <a:avLst/>
          </a:prstGeom>
        </p:spPr>
      </p:pic>
      <p:sp>
        <p:nvSpPr>
          <p:cNvPr id="3" name="Pladsholder til indhold 2"/>
          <p:cNvSpPr>
            <a:spLocks noGrp="1"/>
          </p:cNvSpPr>
          <p:nvPr>
            <p:ph idx="1"/>
          </p:nvPr>
        </p:nvSpPr>
        <p:spPr>
          <a:xfrm>
            <a:off x="1011753" y="1768141"/>
            <a:ext cx="7632848" cy="1800200"/>
          </a:xfrm>
        </p:spPr>
        <p:txBody>
          <a:bodyPr/>
          <a:lstStyle/>
          <a:p>
            <a:pPr marL="0" indent="0">
              <a:buNone/>
            </a:pPr>
            <a:r>
              <a:rPr lang="da-DK" sz="2800" b="1" dirty="0"/>
              <a:t>Ved et større færdselsuheld rekvireres lægehelikopteren (HEMS). Hvem taler lægehelikopteren (tværfagligt) med på SKS og på hvilken talegruppe? </a:t>
            </a:r>
          </a:p>
        </p:txBody>
      </p:sp>
      <p:sp>
        <p:nvSpPr>
          <p:cNvPr id="6" name="Pladsholder til indhold 5">
            <a:extLst>
              <a:ext uri="{FF2B5EF4-FFF2-40B4-BE49-F238E27FC236}">
                <a16:creationId xmlns:a16="http://schemas.microsoft.com/office/drawing/2014/main" id="{8C53934D-187D-0519-3BB5-1471A44A574D}"/>
              </a:ext>
            </a:extLst>
          </p:cNvPr>
          <p:cNvSpPr>
            <a:spLocks noGrp="1"/>
          </p:cNvSpPr>
          <p:nvPr>
            <p:ph sz="quarter" idx="10"/>
          </p:nvPr>
        </p:nvSpPr>
        <p:spPr>
          <a:xfrm>
            <a:off x="1011753" y="3789040"/>
            <a:ext cx="7632848" cy="1984895"/>
          </a:xfrm>
        </p:spPr>
        <p:txBody>
          <a:bodyPr/>
          <a:lstStyle/>
          <a:p>
            <a:r>
              <a:rPr lang="da-DK" sz="2800" i="1" dirty="0"/>
              <a:t>Svar: </a:t>
            </a:r>
            <a:br>
              <a:rPr lang="da-DK" sz="2800" i="1" dirty="0"/>
            </a:br>
            <a:r>
              <a:rPr lang="da-DK" sz="2800" i="1" dirty="0"/>
              <a:t>Lægehelikopteren taler med indsatsledelsen på default SKS eller tildelt SKSXXXISL, hvis der er skiftet.</a:t>
            </a:r>
            <a:endParaRPr lang="en-IN" dirty="0"/>
          </a:p>
        </p:txBody>
      </p:sp>
      <p:sp>
        <p:nvSpPr>
          <p:cNvPr id="5" name="Tekstfelt 4">
            <a:hlinkClick r:id="rId3" action="ppaction://hlinksldjump"/>
          </p:cNvPr>
          <p:cNvSpPr txBox="1"/>
          <p:nvPr/>
        </p:nvSpPr>
        <p:spPr>
          <a:xfrm>
            <a:off x="6804248" y="5517232"/>
            <a:ext cx="1368152" cy="461665"/>
          </a:xfrm>
          <a:prstGeom prst="rect">
            <a:avLst/>
          </a:prstGeom>
          <a:solidFill>
            <a:schemeClr val="accent1">
              <a:lumMod val="60000"/>
              <a:lumOff val="40000"/>
            </a:schemeClr>
          </a:solidFill>
          <a:ln>
            <a:solidFill>
              <a:schemeClr val="accent1">
                <a:lumMod val="60000"/>
                <a:lumOff val="40000"/>
              </a:schemeClr>
            </a:solidFill>
          </a:ln>
        </p:spPr>
        <p:txBody>
          <a:bodyPr wrap="square" rtlCol="0">
            <a:spAutoFit/>
          </a:bodyPr>
          <a:lstStyle/>
          <a:p>
            <a:pPr algn="ctr"/>
            <a:r>
              <a:rPr lang="da-DK" sz="2400" b="1" dirty="0">
                <a:latin typeface="Arial" panose="020B0604020202020204" pitchFamily="34" charset="0"/>
                <a:cs typeface="Arial" panose="020B0604020202020204" pitchFamily="34" charset="0"/>
              </a:rPr>
              <a:t>Tilbage</a:t>
            </a:r>
          </a:p>
        </p:txBody>
      </p:sp>
    </p:spTree>
    <p:extLst>
      <p:ext uri="{BB962C8B-B14F-4D97-AF65-F5344CB8AC3E}">
        <p14:creationId xmlns:p14="http://schemas.microsoft.com/office/powerpoint/2010/main" val="4112425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548680"/>
            <a:ext cx="6635080" cy="504056"/>
          </a:xfrm>
        </p:spPr>
        <p:txBody>
          <a:bodyPr/>
          <a:lstStyle/>
          <a:p>
            <a:r>
              <a:rPr lang="da-DK" dirty="0"/>
              <a:t>Forberedelse</a:t>
            </a:r>
          </a:p>
        </p:txBody>
      </p:sp>
      <p:sp>
        <p:nvSpPr>
          <p:cNvPr id="3" name="Pladsholder til indhold 2"/>
          <p:cNvSpPr>
            <a:spLocks noGrp="1"/>
          </p:cNvSpPr>
          <p:nvPr>
            <p:ph idx="1"/>
          </p:nvPr>
        </p:nvSpPr>
        <p:spPr>
          <a:xfrm>
            <a:off x="457200" y="1124744"/>
            <a:ext cx="6851104" cy="5544616"/>
          </a:xfrm>
        </p:spPr>
        <p:txBody>
          <a:bodyPr/>
          <a:lstStyle/>
          <a:p>
            <a:pPr marL="0" indent="0">
              <a:spcAft>
                <a:spcPts val="1600"/>
              </a:spcAft>
              <a:buNone/>
            </a:pPr>
            <a:r>
              <a:rPr lang="da-DK" dirty="0"/>
              <a:t>Beredskabet udpeger en quizmaster og evt. en point-fører. Quizmasteren opdeler deltagerne i to til fire hold.</a:t>
            </a:r>
          </a:p>
          <a:p>
            <a:pPr marL="0" indent="0">
              <a:spcAft>
                <a:spcPts val="2400"/>
              </a:spcAft>
              <a:buNone/>
            </a:pPr>
            <a:r>
              <a:rPr lang="da-DK" dirty="0"/>
              <a:t>Power point-skabelonen sættes i visnings-tilstand (      ) og point-skemaet vises (slide nr. 4).</a:t>
            </a:r>
          </a:p>
          <a:p>
            <a:pPr marL="0" indent="0">
              <a:spcAft>
                <a:spcPts val="2400"/>
              </a:spcAft>
              <a:buNone/>
            </a:pPr>
            <a:r>
              <a:rPr lang="da-DK" dirty="0"/>
              <a:t>Spillereglerne forklares.</a:t>
            </a:r>
          </a:p>
          <a:p>
            <a:pPr marL="0" indent="0">
              <a:spcAft>
                <a:spcPts val="1600"/>
              </a:spcAft>
              <a:buNone/>
            </a:pPr>
            <a:r>
              <a:rPr lang="da-DK" sz="2000" b="1" dirty="0"/>
              <a:t>Spilleregler</a:t>
            </a:r>
            <a:endParaRPr lang="da-DK" dirty="0"/>
          </a:p>
          <a:p>
            <a:pPr marL="0" indent="0">
              <a:spcAft>
                <a:spcPts val="1200"/>
              </a:spcAft>
              <a:buNone/>
            </a:pPr>
            <a:r>
              <a:rPr lang="da-DK" dirty="0"/>
              <a:t>Holdene skiftes til at vælge et point-felt i point-skemaet, hvorefter quizmasteren læser det pågældende spørgsmål op.</a:t>
            </a:r>
          </a:p>
          <a:p>
            <a:pPr marL="0" indent="0">
              <a:spcAft>
                <a:spcPts val="2400"/>
              </a:spcAft>
              <a:buNone/>
            </a:pPr>
            <a:r>
              <a:rPr lang="da-DK" dirty="0"/>
              <a:t>Holdene må ikke markere, førend quizmasteren har læst </a:t>
            </a:r>
            <a:r>
              <a:rPr lang="da-DK" u="sng" dirty="0"/>
              <a:t>hele</a:t>
            </a:r>
            <a:r>
              <a:rPr lang="da-DK" dirty="0"/>
              <a:t> spørgsmålet!</a:t>
            </a:r>
          </a:p>
          <a:p>
            <a:pPr marL="0" indent="0">
              <a:spcAft>
                <a:spcPts val="1200"/>
              </a:spcAft>
              <a:buNone/>
            </a:pPr>
            <a:r>
              <a:rPr lang="da-DK" dirty="0"/>
              <a:t>Det hold, der markerer først, får lov til at svare på spørgsmålet. Svarer holdet forkert, går turen videre til et andet hold, der markerer, og som får lov til at svare.</a:t>
            </a:r>
          </a:p>
          <a:p>
            <a:pPr marL="0" indent="0">
              <a:spcAft>
                <a:spcPts val="1600"/>
              </a:spcAft>
              <a:buNone/>
            </a:pPr>
            <a:r>
              <a:rPr lang="da-DK" dirty="0"/>
              <a:t>Spillet er slut, når alle 15 spørgsmål er blevet besvaret. Det hold, som har opnået flest point, vinder.</a:t>
            </a:r>
          </a:p>
        </p:txBody>
      </p:sp>
      <p:pic>
        <p:nvPicPr>
          <p:cNvPr id="4" name="Billede 3">
            <a:extLst>
              <a:ext uri="{C183D7F6-B498-43B3-948B-1728B52AA6E4}">
                <adec:decorative xmlns:adec="http://schemas.microsoft.com/office/drawing/2017/decorative" xmlns=""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68694" y="1916832"/>
            <a:ext cx="295394" cy="181048"/>
          </a:xfrm>
          <a:prstGeom prst="rect">
            <a:avLst/>
          </a:prstGeom>
        </p:spPr>
      </p:pic>
    </p:spTree>
    <p:extLst>
      <p:ext uri="{BB962C8B-B14F-4D97-AF65-F5344CB8AC3E}">
        <p14:creationId xmlns:p14="http://schemas.microsoft.com/office/powerpoint/2010/main" val="1874744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548680"/>
            <a:ext cx="6635080" cy="504056"/>
          </a:xfrm>
        </p:spPr>
        <p:txBody>
          <a:bodyPr/>
          <a:lstStyle/>
          <a:p>
            <a:r>
              <a:rPr lang="da-DK" dirty="0"/>
              <a:t>Gennemførelse</a:t>
            </a:r>
          </a:p>
        </p:txBody>
      </p:sp>
      <p:sp>
        <p:nvSpPr>
          <p:cNvPr id="3" name="Pladsholder til indhold 2"/>
          <p:cNvSpPr>
            <a:spLocks noGrp="1"/>
          </p:cNvSpPr>
          <p:nvPr>
            <p:ph idx="1"/>
          </p:nvPr>
        </p:nvSpPr>
        <p:spPr>
          <a:xfrm>
            <a:off x="457200" y="1124745"/>
            <a:ext cx="6851104" cy="2664296"/>
          </a:xfrm>
        </p:spPr>
        <p:txBody>
          <a:bodyPr/>
          <a:lstStyle/>
          <a:p>
            <a:pPr marL="0" indent="0">
              <a:spcAft>
                <a:spcPts val="2300"/>
              </a:spcAft>
              <a:buNone/>
            </a:pPr>
            <a:r>
              <a:rPr lang="da-DK" dirty="0"/>
              <a:t>Det første hold starter med at vælge et point-felt. Quizmasteren fører musen hen til det pågældende felt, der trykkes på feltet, hvorefter spørgsmålet automatisk bliver vist. Svaret kommer frem, når der trykkes på højre piletast.</a:t>
            </a:r>
          </a:p>
          <a:p>
            <a:pPr marL="0" indent="0">
              <a:spcAft>
                <a:spcPts val="1600"/>
              </a:spcAft>
              <a:buNone/>
            </a:pPr>
            <a:r>
              <a:rPr lang="da-DK" dirty="0"/>
              <a:t>Quizmasteren kommer tilbage til point-skemaet ved at trykke på det gule ‘tilbage-felt’.</a:t>
            </a:r>
          </a:p>
          <a:p>
            <a:pPr marL="0" indent="0">
              <a:buNone/>
            </a:pPr>
            <a:r>
              <a:rPr lang="da-DK" dirty="0"/>
              <a:t>Herefter går turen videre til næste hold, og sådan forsætter quizzen indtil alle felter er taget. </a:t>
            </a:r>
          </a:p>
        </p:txBody>
      </p:sp>
    </p:spTree>
    <p:extLst>
      <p:ext uri="{BB962C8B-B14F-4D97-AF65-F5344CB8AC3E}">
        <p14:creationId xmlns:p14="http://schemas.microsoft.com/office/powerpoint/2010/main" val="2958805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Point-skema</a:t>
            </a:r>
          </a:p>
        </p:txBody>
      </p:sp>
      <p:graphicFrame>
        <p:nvGraphicFramePr>
          <p:cNvPr id="5" name="Tabel 4" descr="Tabel"/>
          <p:cNvGraphicFramePr>
            <a:graphicFrameLocks noGrp="1"/>
          </p:cNvGraphicFramePr>
          <p:nvPr>
            <p:extLst>
              <p:ext uri="{D42A27DB-BD31-4B8C-83A1-F6EECF244321}">
                <p14:modId xmlns:p14="http://schemas.microsoft.com/office/powerpoint/2010/main" val="1606053954"/>
              </p:ext>
            </p:extLst>
          </p:nvPr>
        </p:nvGraphicFramePr>
        <p:xfrm>
          <a:off x="899592" y="1556792"/>
          <a:ext cx="7272807" cy="4048222"/>
        </p:xfrm>
        <a:graphic>
          <a:graphicData uri="http://schemas.openxmlformats.org/drawingml/2006/table">
            <a:tbl>
              <a:tblPr firstRow="1" bandRow="1">
                <a:tableStyleId>{22838BEF-8BB2-4498-84A7-C5851F593DF1}</a:tableStyleId>
              </a:tblPr>
              <a:tblGrid>
                <a:gridCol w="2424269">
                  <a:extLst>
                    <a:ext uri="{9D8B030D-6E8A-4147-A177-3AD203B41FA5}">
                      <a16:colId xmlns:a16="http://schemas.microsoft.com/office/drawing/2014/main" val="505282111"/>
                    </a:ext>
                  </a:extLst>
                </a:gridCol>
                <a:gridCol w="2424269">
                  <a:extLst>
                    <a:ext uri="{9D8B030D-6E8A-4147-A177-3AD203B41FA5}">
                      <a16:colId xmlns:a16="http://schemas.microsoft.com/office/drawing/2014/main" val="3370877348"/>
                    </a:ext>
                  </a:extLst>
                </a:gridCol>
                <a:gridCol w="2424269">
                  <a:extLst>
                    <a:ext uri="{9D8B030D-6E8A-4147-A177-3AD203B41FA5}">
                      <a16:colId xmlns:a16="http://schemas.microsoft.com/office/drawing/2014/main" val="3343254152"/>
                    </a:ext>
                  </a:extLst>
                </a:gridCol>
              </a:tblGrid>
              <a:tr h="1110647">
                <a:tc>
                  <a:txBody>
                    <a:bodyPr/>
                    <a:lstStyle/>
                    <a:p>
                      <a:pPr algn="ctr"/>
                      <a:r>
                        <a:rPr lang="da-DK" sz="2000" dirty="0">
                          <a:latin typeface="Arial" panose="020B0604020202020204" pitchFamily="34" charset="0"/>
                          <a:cs typeface="Arial" panose="020B0604020202020204" pitchFamily="34" charset="0"/>
                        </a:rPr>
                        <a:t>Grundlæggende</a:t>
                      </a:r>
                      <a:r>
                        <a:rPr lang="da-DK" sz="2000" baseline="0" dirty="0">
                          <a:latin typeface="Arial" panose="020B0604020202020204" pitchFamily="34" charset="0"/>
                          <a:cs typeface="Arial" panose="020B0604020202020204" pitchFamily="34" charset="0"/>
                        </a:rPr>
                        <a:t> viden om SINE</a:t>
                      </a:r>
                      <a:endParaRPr lang="da-DK" sz="2000" dirty="0">
                        <a:latin typeface="Arial" panose="020B0604020202020204" pitchFamily="34" charset="0"/>
                        <a:cs typeface="Arial" panose="020B0604020202020204" pitchFamily="34" charset="0"/>
                      </a:endParaRPr>
                    </a:p>
                  </a:txBody>
                  <a:tcPr/>
                </a:tc>
                <a:tc>
                  <a:txBody>
                    <a:bodyPr/>
                    <a:lstStyle/>
                    <a:p>
                      <a:pPr algn="ctr"/>
                      <a:r>
                        <a:rPr lang="da-DK" sz="2000" dirty="0">
                          <a:latin typeface="Arial" panose="020B0604020202020204" pitchFamily="34" charset="0"/>
                          <a:cs typeface="Arial" panose="020B0604020202020204" pitchFamily="34" charset="0"/>
                        </a:rPr>
                        <a:t>Rutineret</a:t>
                      </a:r>
                      <a:r>
                        <a:rPr lang="da-DK" sz="2000" baseline="0" dirty="0">
                          <a:latin typeface="Arial" panose="020B0604020202020204" pitchFamily="34" charset="0"/>
                          <a:cs typeface="Arial" panose="020B0604020202020204" pitchFamily="34" charset="0"/>
                        </a:rPr>
                        <a:t> viden om SINE</a:t>
                      </a:r>
                      <a:endParaRPr lang="da-DK" sz="2000" dirty="0">
                        <a:latin typeface="Arial" panose="020B0604020202020204" pitchFamily="34" charset="0"/>
                        <a:cs typeface="Arial" panose="020B0604020202020204" pitchFamily="34" charset="0"/>
                      </a:endParaRPr>
                    </a:p>
                  </a:txBody>
                  <a:tcPr/>
                </a:tc>
                <a:tc>
                  <a:txBody>
                    <a:bodyPr/>
                    <a:lstStyle/>
                    <a:p>
                      <a:pPr algn="ctr"/>
                      <a:r>
                        <a:rPr lang="da-DK" sz="2000" dirty="0">
                          <a:latin typeface="Arial" panose="020B0604020202020204" pitchFamily="34" charset="0"/>
                          <a:cs typeface="Arial" panose="020B0604020202020204" pitchFamily="34" charset="0"/>
                        </a:rPr>
                        <a:t>Avanceret vide</a:t>
                      </a:r>
                      <a:r>
                        <a:rPr lang="da-DK" sz="2000" baseline="0" dirty="0">
                          <a:latin typeface="Arial" panose="020B0604020202020204" pitchFamily="34" charset="0"/>
                          <a:cs typeface="Arial" panose="020B0604020202020204" pitchFamily="34" charset="0"/>
                        </a:rPr>
                        <a:t>n om SINE</a:t>
                      </a:r>
                      <a:endParaRPr lang="da-DK" sz="20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71189227"/>
                  </a:ext>
                </a:extLst>
              </a:tr>
              <a:tr h="587515">
                <a:tc>
                  <a:txBody>
                    <a:bodyPr/>
                    <a:lstStyle/>
                    <a:p>
                      <a:pPr algn="ctr"/>
                      <a:r>
                        <a:rPr lang="da-DK" sz="2000" b="1" dirty="0">
                          <a:latin typeface="Arial" panose="020B0604020202020204" pitchFamily="34" charset="0"/>
                          <a:cs typeface="Arial" panose="020B0604020202020204" pitchFamily="34" charset="0"/>
                          <a:hlinkClick r:id="rId2" action="ppaction://hlinksldjump"/>
                        </a:rPr>
                        <a:t>100</a:t>
                      </a:r>
                      <a:endParaRPr lang="da-DK" sz="2000" b="1" dirty="0">
                        <a:latin typeface="Arial" panose="020B0604020202020204" pitchFamily="34" charset="0"/>
                        <a:cs typeface="Arial" panose="020B0604020202020204" pitchFamily="34" charset="0"/>
                      </a:endParaRPr>
                    </a:p>
                  </a:txBody>
                  <a:tcPr/>
                </a:tc>
                <a:tc>
                  <a:txBody>
                    <a:bodyPr/>
                    <a:lstStyle/>
                    <a:p>
                      <a:pPr algn="ctr"/>
                      <a:r>
                        <a:rPr lang="da-DK" sz="2000" b="1" dirty="0">
                          <a:latin typeface="Arial" panose="020B0604020202020204" pitchFamily="34" charset="0"/>
                          <a:cs typeface="Arial" panose="020B0604020202020204" pitchFamily="34" charset="0"/>
                          <a:hlinkClick r:id="rId3" action="ppaction://hlinksldjump"/>
                        </a:rPr>
                        <a:t>600</a:t>
                      </a:r>
                      <a:endParaRPr lang="da-DK" sz="2000" b="1" dirty="0">
                        <a:latin typeface="Arial" panose="020B0604020202020204" pitchFamily="34" charset="0"/>
                        <a:cs typeface="Arial" panose="020B0604020202020204" pitchFamily="34" charset="0"/>
                      </a:endParaRPr>
                    </a:p>
                  </a:txBody>
                  <a:tcPr/>
                </a:tc>
                <a:tc>
                  <a:txBody>
                    <a:bodyPr/>
                    <a:lstStyle/>
                    <a:p>
                      <a:pPr algn="ctr"/>
                      <a:r>
                        <a:rPr lang="da-DK" sz="2000" b="1" dirty="0">
                          <a:latin typeface="Arial" panose="020B0604020202020204" pitchFamily="34" charset="0"/>
                          <a:cs typeface="Arial" panose="020B0604020202020204" pitchFamily="34" charset="0"/>
                          <a:hlinkClick r:id="rId4" action="ppaction://hlinksldjump"/>
                        </a:rPr>
                        <a:t>1100</a:t>
                      </a:r>
                      <a:endParaRPr lang="da-DK" sz="20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953035999"/>
                  </a:ext>
                </a:extLst>
              </a:tr>
              <a:tr h="587515">
                <a:tc>
                  <a:txBody>
                    <a:bodyPr/>
                    <a:lstStyle/>
                    <a:p>
                      <a:pPr algn="ctr"/>
                      <a:r>
                        <a:rPr lang="da-DK" sz="2000" b="1" dirty="0">
                          <a:latin typeface="Arial" panose="020B0604020202020204" pitchFamily="34" charset="0"/>
                          <a:cs typeface="Arial" panose="020B0604020202020204" pitchFamily="34" charset="0"/>
                          <a:hlinkClick r:id="rId5" action="ppaction://hlinksldjump"/>
                        </a:rPr>
                        <a:t>200</a:t>
                      </a:r>
                      <a:endParaRPr lang="da-DK" sz="2000" b="1" dirty="0">
                        <a:latin typeface="Arial" panose="020B0604020202020204" pitchFamily="34" charset="0"/>
                        <a:cs typeface="Arial" panose="020B0604020202020204" pitchFamily="34" charset="0"/>
                      </a:endParaRPr>
                    </a:p>
                  </a:txBody>
                  <a:tcPr/>
                </a:tc>
                <a:tc>
                  <a:txBody>
                    <a:bodyPr/>
                    <a:lstStyle/>
                    <a:p>
                      <a:pPr algn="ctr"/>
                      <a:r>
                        <a:rPr lang="da-DK" sz="2000" b="1" dirty="0">
                          <a:latin typeface="Arial" panose="020B0604020202020204" pitchFamily="34" charset="0"/>
                          <a:cs typeface="Arial" panose="020B0604020202020204" pitchFamily="34" charset="0"/>
                          <a:hlinkClick r:id="rId6" action="ppaction://hlinksldjump"/>
                        </a:rPr>
                        <a:t>700</a:t>
                      </a:r>
                      <a:endParaRPr lang="da-DK" sz="2000" b="1" dirty="0">
                        <a:latin typeface="Arial" panose="020B0604020202020204" pitchFamily="34" charset="0"/>
                        <a:cs typeface="Arial" panose="020B0604020202020204" pitchFamily="34" charset="0"/>
                      </a:endParaRPr>
                    </a:p>
                  </a:txBody>
                  <a:tcPr/>
                </a:tc>
                <a:tc>
                  <a:txBody>
                    <a:bodyPr/>
                    <a:lstStyle/>
                    <a:p>
                      <a:pPr algn="ctr"/>
                      <a:r>
                        <a:rPr lang="da-DK" sz="2000" b="1" dirty="0">
                          <a:latin typeface="Arial" panose="020B0604020202020204" pitchFamily="34" charset="0"/>
                          <a:cs typeface="Arial" panose="020B0604020202020204" pitchFamily="34" charset="0"/>
                          <a:hlinkClick r:id="rId7" action="ppaction://hlinksldjump"/>
                        </a:rPr>
                        <a:t>1200</a:t>
                      </a:r>
                      <a:endParaRPr lang="da-DK" sz="20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246531545"/>
                  </a:ext>
                </a:extLst>
              </a:tr>
              <a:tr h="587515">
                <a:tc>
                  <a:txBody>
                    <a:bodyPr/>
                    <a:lstStyle/>
                    <a:p>
                      <a:pPr algn="ctr"/>
                      <a:r>
                        <a:rPr lang="da-DK" sz="2000" b="1" dirty="0">
                          <a:latin typeface="Arial" panose="020B0604020202020204" pitchFamily="34" charset="0"/>
                          <a:cs typeface="Arial" panose="020B0604020202020204" pitchFamily="34" charset="0"/>
                          <a:hlinkClick r:id="rId8" action="ppaction://hlinksldjump"/>
                        </a:rPr>
                        <a:t>300</a:t>
                      </a:r>
                      <a:endParaRPr lang="da-DK" sz="2000" b="1" dirty="0">
                        <a:latin typeface="Arial" panose="020B0604020202020204" pitchFamily="34" charset="0"/>
                        <a:cs typeface="Arial" panose="020B0604020202020204" pitchFamily="34" charset="0"/>
                      </a:endParaRPr>
                    </a:p>
                  </a:txBody>
                  <a:tcPr/>
                </a:tc>
                <a:tc>
                  <a:txBody>
                    <a:bodyPr/>
                    <a:lstStyle/>
                    <a:p>
                      <a:pPr algn="ctr"/>
                      <a:r>
                        <a:rPr lang="da-DK" sz="2000" b="1" dirty="0">
                          <a:latin typeface="Arial" panose="020B0604020202020204" pitchFamily="34" charset="0"/>
                          <a:cs typeface="Arial" panose="020B0604020202020204" pitchFamily="34" charset="0"/>
                          <a:hlinkClick r:id="rId9" action="ppaction://hlinksldjump"/>
                        </a:rPr>
                        <a:t>800</a:t>
                      </a:r>
                      <a:endParaRPr lang="da-DK" sz="2000" b="1" dirty="0">
                        <a:latin typeface="Arial" panose="020B0604020202020204" pitchFamily="34" charset="0"/>
                        <a:cs typeface="Arial" panose="020B0604020202020204" pitchFamily="34" charset="0"/>
                      </a:endParaRPr>
                    </a:p>
                  </a:txBody>
                  <a:tcPr/>
                </a:tc>
                <a:tc>
                  <a:txBody>
                    <a:bodyPr/>
                    <a:lstStyle/>
                    <a:p>
                      <a:pPr algn="ctr"/>
                      <a:r>
                        <a:rPr lang="da-DK" sz="2000" b="1" dirty="0">
                          <a:latin typeface="Arial" panose="020B0604020202020204" pitchFamily="34" charset="0"/>
                          <a:cs typeface="Arial" panose="020B0604020202020204" pitchFamily="34" charset="0"/>
                          <a:hlinkClick r:id="rId10" action="ppaction://hlinksldjump"/>
                        </a:rPr>
                        <a:t>1300</a:t>
                      </a:r>
                      <a:endParaRPr lang="da-DK" sz="20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15124864"/>
                  </a:ext>
                </a:extLst>
              </a:tr>
              <a:tr h="587515">
                <a:tc>
                  <a:txBody>
                    <a:bodyPr/>
                    <a:lstStyle/>
                    <a:p>
                      <a:pPr algn="ctr"/>
                      <a:r>
                        <a:rPr lang="da-DK" sz="2000" b="1" dirty="0">
                          <a:latin typeface="Arial" panose="020B0604020202020204" pitchFamily="34" charset="0"/>
                          <a:cs typeface="Arial" panose="020B0604020202020204" pitchFamily="34" charset="0"/>
                          <a:hlinkClick r:id="rId11" action="ppaction://hlinksldjump"/>
                        </a:rPr>
                        <a:t>400</a:t>
                      </a:r>
                      <a:endParaRPr lang="da-DK" sz="2000" b="1" dirty="0">
                        <a:latin typeface="Arial" panose="020B0604020202020204" pitchFamily="34" charset="0"/>
                        <a:cs typeface="Arial" panose="020B0604020202020204" pitchFamily="34" charset="0"/>
                      </a:endParaRPr>
                    </a:p>
                  </a:txBody>
                  <a:tcPr/>
                </a:tc>
                <a:tc>
                  <a:txBody>
                    <a:bodyPr/>
                    <a:lstStyle/>
                    <a:p>
                      <a:pPr algn="ctr"/>
                      <a:r>
                        <a:rPr lang="da-DK" sz="2000" b="1" dirty="0">
                          <a:latin typeface="Arial" panose="020B0604020202020204" pitchFamily="34" charset="0"/>
                          <a:cs typeface="Arial" panose="020B0604020202020204" pitchFamily="34" charset="0"/>
                          <a:hlinkClick r:id="rId12" action="ppaction://hlinksldjump"/>
                        </a:rPr>
                        <a:t>900</a:t>
                      </a:r>
                      <a:endParaRPr lang="da-DK" sz="2000" b="1" dirty="0">
                        <a:latin typeface="Arial" panose="020B0604020202020204" pitchFamily="34" charset="0"/>
                        <a:cs typeface="Arial" panose="020B0604020202020204" pitchFamily="34" charset="0"/>
                      </a:endParaRPr>
                    </a:p>
                  </a:txBody>
                  <a:tcPr/>
                </a:tc>
                <a:tc>
                  <a:txBody>
                    <a:bodyPr/>
                    <a:lstStyle/>
                    <a:p>
                      <a:pPr algn="ctr"/>
                      <a:r>
                        <a:rPr lang="da-DK" sz="2000" b="1" dirty="0">
                          <a:latin typeface="Arial" panose="020B0604020202020204" pitchFamily="34" charset="0"/>
                          <a:cs typeface="Arial" panose="020B0604020202020204" pitchFamily="34" charset="0"/>
                          <a:hlinkClick r:id="rId13" action="ppaction://hlinksldjump"/>
                        </a:rPr>
                        <a:t>1400</a:t>
                      </a:r>
                      <a:endParaRPr lang="da-DK" sz="20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245511824"/>
                  </a:ext>
                </a:extLst>
              </a:tr>
              <a:tr h="587515">
                <a:tc>
                  <a:txBody>
                    <a:bodyPr/>
                    <a:lstStyle/>
                    <a:p>
                      <a:pPr algn="ctr"/>
                      <a:r>
                        <a:rPr lang="da-DK" sz="2000" b="1" dirty="0">
                          <a:latin typeface="Arial" panose="020B0604020202020204" pitchFamily="34" charset="0"/>
                          <a:cs typeface="Arial" panose="020B0604020202020204" pitchFamily="34" charset="0"/>
                          <a:hlinkClick r:id="rId14" action="ppaction://hlinksldjump"/>
                        </a:rPr>
                        <a:t>500</a:t>
                      </a:r>
                      <a:endParaRPr lang="da-DK" sz="2000" b="1" dirty="0">
                        <a:latin typeface="Arial" panose="020B0604020202020204" pitchFamily="34" charset="0"/>
                        <a:cs typeface="Arial" panose="020B0604020202020204" pitchFamily="34" charset="0"/>
                      </a:endParaRPr>
                    </a:p>
                  </a:txBody>
                  <a:tcPr/>
                </a:tc>
                <a:tc>
                  <a:txBody>
                    <a:bodyPr/>
                    <a:lstStyle/>
                    <a:p>
                      <a:pPr algn="ctr"/>
                      <a:r>
                        <a:rPr lang="da-DK" sz="2000" b="1" dirty="0">
                          <a:latin typeface="Arial" panose="020B0604020202020204" pitchFamily="34" charset="0"/>
                          <a:cs typeface="Arial" panose="020B0604020202020204" pitchFamily="34" charset="0"/>
                          <a:hlinkClick r:id="rId15" action="ppaction://hlinksldjump"/>
                        </a:rPr>
                        <a:t>1000</a:t>
                      </a:r>
                      <a:endParaRPr lang="da-DK" sz="2000" b="1" dirty="0">
                        <a:latin typeface="Arial" panose="020B0604020202020204" pitchFamily="34" charset="0"/>
                        <a:cs typeface="Arial" panose="020B0604020202020204" pitchFamily="34" charset="0"/>
                      </a:endParaRPr>
                    </a:p>
                  </a:txBody>
                  <a:tcPr/>
                </a:tc>
                <a:tc>
                  <a:txBody>
                    <a:bodyPr/>
                    <a:lstStyle/>
                    <a:p>
                      <a:pPr algn="ctr"/>
                      <a:r>
                        <a:rPr lang="da-DK" sz="2000" b="1" dirty="0">
                          <a:latin typeface="Arial" panose="020B0604020202020204" pitchFamily="34" charset="0"/>
                          <a:cs typeface="Arial" panose="020B0604020202020204" pitchFamily="34" charset="0"/>
                          <a:hlinkClick r:id="rId16" action="ppaction://hlinksldjump"/>
                        </a:rPr>
                        <a:t>1500</a:t>
                      </a:r>
                      <a:endParaRPr lang="da-DK" sz="2000" b="1"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116136049"/>
                  </a:ext>
                </a:extLst>
              </a:tr>
            </a:tbl>
          </a:graphicData>
        </a:graphic>
      </p:graphicFrame>
    </p:spTree>
    <p:extLst>
      <p:ext uri="{BB962C8B-B14F-4D97-AF65-F5344CB8AC3E}">
        <p14:creationId xmlns:p14="http://schemas.microsoft.com/office/powerpoint/2010/main" val="3858491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Grundlæggende viden (100)</a:t>
            </a:r>
          </a:p>
        </p:txBody>
      </p:sp>
      <p:sp>
        <p:nvSpPr>
          <p:cNvPr id="3" name="Pladsholder til indhold 2"/>
          <p:cNvSpPr>
            <a:spLocks noGrp="1"/>
          </p:cNvSpPr>
          <p:nvPr>
            <p:ph idx="1"/>
          </p:nvPr>
        </p:nvSpPr>
        <p:spPr/>
        <p:txBody>
          <a:bodyPr/>
          <a:lstStyle/>
          <a:p>
            <a:pPr marL="0" indent="0">
              <a:buNone/>
            </a:pPr>
            <a:r>
              <a:rPr lang="da-DK" sz="2800" b="1" dirty="0"/>
              <a:t>Hvad er et default SKS, og hvor mange findes der i Danmark? </a:t>
            </a:r>
          </a:p>
        </p:txBody>
      </p:sp>
      <p:sp>
        <p:nvSpPr>
          <p:cNvPr id="8" name="Pladsholder til indhold 7">
            <a:extLst>
              <a:ext uri="{FF2B5EF4-FFF2-40B4-BE49-F238E27FC236}">
                <a16:creationId xmlns:a16="http://schemas.microsoft.com/office/drawing/2014/main" id="{32D65B48-14AB-EB18-497F-BAA9BB04F341}"/>
              </a:ext>
            </a:extLst>
          </p:cNvPr>
          <p:cNvSpPr>
            <a:spLocks noGrp="1"/>
          </p:cNvSpPr>
          <p:nvPr>
            <p:ph sz="quarter" idx="10"/>
          </p:nvPr>
        </p:nvSpPr>
        <p:spPr>
          <a:xfrm>
            <a:off x="971600" y="3212976"/>
            <a:ext cx="7056784" cy="1984895"/>
          </a:xfrm>
        </p:spPr>
        <p:txBody>
          <a:bodyPr/>
          <a:lstStyle/>
          <a:p>
            <a:pPr marL="0" indent="0">
              <a:buNone/>
            </a:pPr>
            <a:r>
              <a:rPr lang="da-DK" sz="2800" i="1" dirty="0"/>
              <a:t>Svar: Et default SKS er opstartstalegruppen for alle hændelser, hvor to eller flere beredskabsmyndigheder samarbejder. Der findes 12 default SKS på landsplan.</a:t>
            </a:r>
          </a:p>
        </p:txBody>
      </p:sp>
      <p:sp>
        <p:nvSpPr>
          <p:cNvPr id="5" name="Tekstfelt 4">
            <a:hlinkClick r:id="rId2" action="ppaction://hlinksldjump"/>
          </p:cNvPr>
          <p:cNvSpPr txBox="1"/>
          <p:nvPr/>
        </p:nvSpPr>
        <p:spPr>
          <a:xfrm>
            <a:off x="6804248" y="5517232"/>
            <a:ext cx="1368152" cy="461665"/>
          </a:xfrm>
          <a:prstGeom prst="rect">
            <a:avLst/>
          </a:prstGeom>
          <a:solidFill>
            <a:schemeClr val="accent1">
              <a:lumMod val="60000"/>
              <a:lumOff val="40000"/>
            </a:schemeClr>
          </a:solidFill>
          <a:ln>
            <a:solidFill>
              <a:schemeClr val="accent1">
                <a:lumMod val="60000"/>
                <a:lumOff val="40000"/>
              </a:schemeClr>
            </a:solidFill>
          </a:ln>
        </p:spPr>
        <p:txBody>
          <a:bodyPr wrap="square" rtlCol="0">
            <a:spAutoFit/>
          </a:bodyPr>
          <a:lstStyle/>
          <a:p>
            <a:pPr algn="ctr"/>
            <a:r>
              <a:rPr lang="da-DK" sz="2400" b="1" dirty="0">
                <a:latin typeface="Arial" panose="020B0604020202020204" pitchFamily="34" charset="0"/>
                <a:cs typeface="Arial" panose="020B0604020202020204" pitchFamily="34" charset="0"/>
              </a:rPr>
              <a:t>Tilbage</a:t>
            </a:r>
          </a:p>
        </p:txBody>
      </p:sp>
    </p:spTree>
    <p:extLst>
      <p:ext uri="{BB962C8B-B14F-4D97-AF65-F5344CB8AC3E}">
        <p14:creationId xmlns:p14="http://schemas.microsoft.com/office/powerpoint/2010/main" val="1685927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Grundlæggende viden (200)</a:t>
            </a:r>
          </a:p>
        </p:txBody>
      </p:sp>
      <p:sp>
        <p:nvSpPr>
          <p:cNvPr id="3" name="Pladsholder til indhold 2"/>
          <p:cNvSpPr>
            <a:spLocks noGrp="1"/>
          </p:cNvSpPr>
          <p:nvPr>
            <p:ph idx="1"/>
          </p:nvPr>
        </p:nvSpPr>
        <p:spPr/>
        <p:txBody>
          <a:bodyPr/>
          <a:lstStyle/>
          <a:p>
            <a:pPr marL="0" indent="0">
              <a:buNone/>
            </a:pPr>
            <a:r>
              <a:rPr lang="da-DK" sz="2800" b="1" dirty="0"/>
              <a:t>Når du taler i radio, skal du huske de fire T’er. Redegør for dem:</a:t>
            </a:r>
          </a:p>
        </p:txBody>
      </p:sp>
      <p:sp>
        <p:nvSpPr>
          <p:cNvPr id="6" name="Pladsholder til indhold 5">
            <a:extLst>
              <a:ext uri="{FF2B5EF4-FFF2-40B4-BE49-F238E27FC236}">
                <a16:creationId xmlns:a16="http://schemas.microsoft.com/office/drawing/2014/main" id="{7705AB9A-392D-D2F2-FF62-2C7BD20D96DF}"/>
              </a:ext>
            </a:extLst>
          </p:cNvPr>
          <p:cNvSpPr>
            <a:spLocks noGrp="1"/>
          </p:cNvSpPr>
          <p:nvPr>
            <p:ph sz="quarter" idx="10"/>
          </p:nvPr>
        </p:nvSpPr>
        <p:spPr>
          <a:xfrm>
            <a:off x="971600" y="3284984"/>
            <a:ext cx="7056784" cy="2592288"/>
          </a:xfrm>
        </p:spPr>
        <p:txBody>
          <a:bodyPr/>
          <a:lstStyle/>
          <a:p>
            <a:pPr marL="442800" indent="-442800">
              <a:spcBef>
                <a:spcPts val="100"/>
              </a:spcBef>
              <a:buFont typeface="+mj-lt"/>
              <a:buAutoNum type="alphaUcPeriod"/>
            </a:pPr>
            <a:r>
              <a:rPr lang="da-DK" sz="2800" b="1" dirty="0"/>
              <a:t>Tæ..</a:t>
            </a:r>
          </a:p>
          <a:p>
            <a:pPr marL="442800" indent="-442800">
              <a:spcBef>
                <a:spcPts val="100"/>
              </a:spcBef>
              <a:buFont typeface="+mj-lt"/>
              <a:buAutoNum type="alphaUcPeriod"/>
            </a:pPr>
            <a:r>
              <a:rPr lang="da-DK" sz="2800" b="1" dirty="0"/>
              <a:t>Ta..</a:t>
            </a:r>
          </a:p>
          <a:p>
            <a:pPr marL="442800" indent="-442800">
              <a:spcBef>
                <a:spcPts val="100"/>
              </a:spcBef>
              <a:buFont typeface="+mj-lt"/>
              <a:buAutoNum type="alphaUcPeriod"/>
            </a:pPr>
            <a:r>
              <a:rPr lang="da-DK" sz="2800" b="1" dirty="0"/>
              <a:t>Tø..</a:t>
            </a:r>
          </a:p>
          <a:p>
            <a:pPr marL="442800" indent="-442800">
              <a:spcBef>
                <a:spcPts val="100"/>
              </a:spcBef>
              <a:buFont typeface="+mj-lt"/>
              <a:buAutoNum type="alphaUcPeriod"/>
            </a:pPr>
            <a:r>
              <a:rPr lang="da-DK" sz="2800" b="1" dirty="0"/>
              <a:t>Ta..</a:t>
            </a:r>
          </a:p>
          <a:p>
            <a:pPr>
              <a:spcBef>
                <a:spcPts val="1800"/>
              </a:spcBef>
            </a:pPr>
            <a:r>
              <a:rPr lang="da-DK" sz="2800" i="1" dirty="0"/>
              <a:t>Svar: Tænk, tast, tøv, tal.</a:t>
            </a:r>
            <a:endParaRPr lang="en-IN" dirty="0"/>
          </a:p>
        </p:txBody>
      </p:sp>
      <p:sp>
        <p:nvSpPr>
          <p:cNvPr id="5" name="Tekstfelt 4">
            <a:hlinkClick r:id="rId2" action="ppaction://hlinksldjump"/>
          </p:cNvPr>
          <p:cNvSpPr txBox="1"/>
          <p:nvPr/>
        </p:nvSpPr>
        <p:spPr>
          <a:xfrm>
            <a:off x="6804248" y="5517232"/>
            <a:ext cx="1368152" cy="461665"/>
          </a:xfrm>
          <a:prstGeom prst="rect">
            <a:avLst/>
          </a:prstGeom>
          <a:solidFill>
            <a:schemeClr val="accent1">
              <a:lumMod val="60000"/>
              <a:lumOff val="40000"/>
            </a:schemeClr>
          </a:solidFill>
          <a:ln>
            <a:solidFill>
              <a:schemeClr val="accent1">
                <a:lumMod val="60000"/>
                <a:lumOff val="40000"/>
              </a:schemeClr>
            </a:solidFill>
          </a:ln>
        </p:spPr>
        <p:txBody>
          <a:bodyPr wrap="square" rtlCol="0">
            <a:spAutoFit/>
          </a:bodyPr>
          <a:lstStyle/>
          <a:p>
            <a:pPr algn="ctr"/>
            <a:r>
              <a:rPr lang="da-DK" sz="2400" b="1" dirty="0">
                <a:latin typeface="Arial" panose="020B0604020202020204" pitchFamily="34" charset="0"/>
                <a:cs typeface="Arial" panose="020B0604020202020204" pitchFamily="34" charset="0"/>
              </a:rPr>
              <a:t>Tilbage</a:t>
            </a:r>
          </a:p>
        </p:txBody>
      </p:sp>
    </p:spTree>
    <p:extLst>
      <p:ext uri="{BB962C8B-B14F-4D97-AF65-F5344CB8AC3E}">
        <p14:creationId xmlns:p14="http://schemas.microsoft.com/office/powerpoint/2010/main" val="406740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Grundlæggende viden (300)</a:t>
            </a:r>
          </a:p>
        </p:txBody>
      </p:sp>
      <p:sp>
        <p:nvSpPr>
          <p:cNvPr id="3" name="Pladsholder til indhold 2"/>
          <p:cNvSpPr>
            <a:spLocks noGrp="1"/>
          </p:cNvSpPr>
          <p:nvPr>
            <p:ph idx="1"/>
          </p:nvPr>
        </p:nvSpPr>
        <p:spPr/>
        <p:txBody>
          <a:bodyPr/>
          <a:lstStyle/>
          <a:p>
            <a:pPr marL="0" indent="0">
              <a:buNone/>
            </a:pPr>
            <a:r>
              <a:rPr lang="da-DK" sz="2800" b="1" dirty="0"/>
              <a:t>Hvad gør du, hvis du mister din radio?</a:t>
            </a:r>
          </a:p>
        </p:txBody>
      </p:sp>
      <p:sp>
        <p:nvSpPr>
          <p:cNvPr id="6" name="Pladsholder til indhold 5">
            <a:extLst>
              <a:ext uri="{FF2B5EF4-FFF2-40B4-BE49-F238E27FC236}">
                <a16:creationId xmlns:a16="http://schemas.microsoft.com/office/drawing/2014/main" id="{850D544C-A220-0E88-15A0-01C6349BAE6D}"/>
              </a:ext>
            </a:extLst>
          </p:cNvPr>
          <p:cNvSpPr>
            <a:spLocks noGrp="1"/>
          </p:cNvSpPr>
          <p:nvPr>
            <p:ph sz="quarter" idx="10"/>
          </p:nvPr>
        </p:nvSpPr>
        <p:spPr>
          <a:xfrm>
            <a:off x="971600" y="2960611"/>
            <a:ext cx="7056784" cy="1044453"/>
          </a:xfrm>
        </p:spPr>
        <p:txBody>
          <a:bodyPr/>
          <a:lstStyle/>
          <a:p>
            <a:pPr marL="0" indent="0">
              <a:buNone/>
            </a:pPr>
            <a:r>
              <a:rPr lang="da-DK" sz="2800" i="1" dirty="0"/>
              <a:t>Svar: Kontakt din SINE-superbruger eller meld det til nærmeste leder.</a:t>
            </a:r>
          </a:p>
        </p:txBody>
      </p:sp>
      <p:sp>
        <p:nvSpPr>
          <p:cNvPr id="5" name="Tekstfelt 4">
            <a:hlinkClick r:id="rId2" action="ppaction://hlinksldjump"/>
          </p:cNvPr>
          <p:cNvSpPr txBox="1"/>
          <p:nvPr/>
        </p:nvSpPr>
        <p:spPr>
          <a:xfrm>
            <a:off x="6804248" y="5517232"/>
            <a:ext cx="1368152" cy="461665"/>
          </a:xfrm>
          <a:prstGeom prst="rect">
            <a:avLst/>
          </a:prstGeom>
          <a:solidFill>
            <a:schemeClr val="accent1">
              <a:lumMod val="60000"/>
              <a:lumOff val="40000"/>
            </a:schemeClr>
          </a:solidFill>
          <a:ln>
            <a:solidFill>
              <a:schemeClr val="accent1">
                <a:lumMod val="60000"/>
                <a:lumOff val="40000"/>
              </a:schemeClr>
            </a:solidFill>
          </a:ln>
        </p:spPr>
        <p:txBody>
          <a:bodyPr wrap="square" rtlCol="0">
            <a:spAutoFit/>
          </a:bodyPr>
          <a:lstStyle/>
          <a:p>
            <a:pPr algn="ctr"/>
            <a:r>
              <a:rPr lang="da-DK" sz="2400" b="1" dirty="0">
                <a:latin typeface="Arial" panose="020B0604020202020204" pitchFamily="34" charset="0"/>
                <a:cs typeface="Arial" panose="020B0604020202020204" pitchFamily="34" charset="0"/>
              </a:rPr>
              <a:t>Tilbage</a:t>
            </a:r>
          </a:p>
        </p:txBody>
      </p:sp>
    </p:spTree>
    <p:extLst>
      <p:ext uri="{BB962C8B-B14F-4D97-AF65-F5344CB8AC3E}">
        <p14:creationId xmlns:p14="http://schemas.microsoft.com/office/powerpoint/2010/main" val="256620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Grundlæggende viden (400)</a:t>
            </a:r>
          </a:p>
        </p:txBody>
      </p:sp>
      <p:sp>
        <p:nvSpPr>
          <p:cNvPr id="3" name="Pladsholder til indhold 2"/>
          <p:cNvSpPr>
            <a:spLocks noGrp="1"/>
          </p:cNvSpPr>
          <p:nvPr>
            <p:ph idx="1"/>
          </p:nvPr>
        </p:nvSpPr>
        <p:spPr/>
        <p:txBody>
          <a:bodyPr/>
          <a:lstStyle/>
          <a:p>
            <a:pPr marL="0" indent="0">
              <a:buNone/>
            </a:pPr>
            <a:r>
              <a:rPr lang="da-DK" sz="2800" b="1" dirty="0"/>
              <a:t>Hvem modtager dit nødkald på radioen? </a:t>
            </a:r>
          </a:p>
        </p:txBody>
      </p:sp>
      <p:sp>
        <p:nvSpPr>
          <p:cNvPr id="6" name="Pladsholder til indhold 5">
            <a:extLst>
              <a:ext uri="{FF2B5EF4-FFF2-40B4-BE49-F238E27FC236}">
                <a16:creationId xmlns:a16="http://schemas.microsoft.com/office/drawing/2014/main" id="{C3A8BF51-3544-6168-BBF9-1934D018F280}"/>
              </a:ext>
            </a:extLst>
          </p:cNvPr>
          <p:cNvSpPr>
            <a:spLocks noGrp="1"/>
          </p:cNvSpPr>
          <p:nvPr>
            <p:ph sz="quarter" idx="10"/>
          </p:nvPr>
        </p:nvSpPr>
        <p:spPr>
          <a:xfrm>
            <a:off x="971600" y="2960611"/>
            <a:ext cx="7056784" cy="1984895"/>
          </a:xfrm>
        </p:spPr>
        <p:txBody>
          <a:bodyPr/>
          <a:lstStyle/>
          <a:p>
            <a:pPr marL="0" indent="0">
              <a:buNone/>
            </a:pPr>
            <a:r>
              <a:rPr lang="da-DK" sz="2800" i="1" dirty="0"/>
              <a:t>Svar: Det er programmeringen af din radio, der afgør, hvor dit nødkald går hen. Hvis du er i tvivl, kan du få vejledning hos din leder eller SINE-superbruger.</a:t>
            </a:r>
          </a:p>
        </p:txBody>
      </p:sp>
      <p:sp>
        <p:nvSpPr>
          <p:cNvPr id="5" name="Tekstfelt 4">
            <a:hlinkClick r:id="rId2" action="ppaction://hlinksldjump"/>
          </p:cNvPr>
          <p:cNvSpPr txBox="1"/>
          <p:nvPr/>
        </p:nvSpPr>
        <p:spPr>
          <a:xfrm>
            <a:off x="6804248" y="5517232"/>
            <a:ext cx="1368152" cy="461665"/>
          </a:xfrm>
          <a:prstGeom prst="rect">
            <a:avLst/>
          </a:prstGeom>
          <a:solidFill>
            <a:schemeClr val="accent1">
              <a:lumMod val="60000"/>
              <a:lumOff val="40000"/>
            </a:schemeClr>
          </a:solidFill>
          <a:ln>
            <a:solidFill>
              <a:schemeClr val="accent1">
                <a:lumMod val="60000"/>
                <a:lumOff val="40000"/>
              </a:schemeClr>
            </a:solidFill>
          </a:ln>
        </p:spPr>
        <p:txBody>
          <a:bodyPr wrap="square" rtlCol="0">
            <a:spAutoFit/>
          </a:bodyPr>
          <a:lstStyle/>
          <a:p>
            <a:pPr algn="ctr"/>
            <a:r>
              <a:rPr lang="da-DK" sz="2400" b="1" dirty="0">
                <a:latin typeface="Arial" panose="020B0604020202020204" pitchFamily="34" charset="0"/>
                <a:cs typeface="Arial" panose="020B0604020202020204" pitchFamily="34" charset="0"/>
              </a:rPr>
              <a:t>Tilbage</a:t>
            </a:r>
          </a:p>
        </p:txBody>
      </p:sp>
    </p:spTree>
    <p:extLst>
      <p:ext uri="{BB962C8B-B14F-4D97-AF65-F5344CB8AC3E}">
        <p14:creationId xmlns:p14="http://schemas.microsoft.com/office/powerpoint/2010/main" val="440368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Grundlæggende viden (500)</a:t>
            </a:r>
          </a:p>
        </p:txBody>
      </p:sp>
      <p:sp>
        <p:nvSpPr>
          <p:cNvPr id="3" name="Pladsholder til indhold 2"/>
          <p:cNvSpPr>
            <a:spLocks noGrp="1"/>
          </p:cNvSpPr>
          <p:nvPr>
            <p:ph idx="1"/>
          </p:nvPr>
        </p:nvSpPr>
        <p:spPr>
          <a:xfrm>
            <a:off x="971600" y="1988840"/>
            <a:ext cx="7416824" cy="936104"/>
          </a:xfrm>
        </p:spPr>
        <p:txBody>
          <a:bodyPr/>
          <a:lstStyle/>
          <a:p>
            <a:pPr marL="0" indent="0">
              <a:buNone/>
            </a:pPr>
            <a:r>
              <a:rPr lang="da-DK" sz="2800" b="1" dirty="0"/>
              <a:t>Hvordan angives nummerpladen </a:t>
            </a:r>
            <a:br>
              <a:rPr lang="da-DK" sz="2800" b="1" dirty="0"/>
            </a:br>
            <a:r>
              <a:rPr lang="da-DK" sz="2800" b="1" dirty="0"/>
              <a:t>AK 58239 jf. det fonetiske alfabet (ICAO)?</a:t>
            </a:r>
          </a:p>
        </p:txBody>
      </p:sp>
      <p:sp>
        <p:nvSpPr>
          <p:cNvPr id="6" name="Pladsholder til indhold 5">
            <a:extLst>
              <a:ext uri="{FF2B5EF4-FFF2-40B4-BE49-F238E27FC236}">
                <a16:creationId xmlns:a16="http://schemas.microsoft.com/office/drawing/2014/main" id="{96E320ED-405A-C277-3841-9B12096591E0}"/>
              </a:ext>
            </a:extLst>
          </p:cNvPr>
          <p:cNvSpPr>
            <a:spLocks noGrp="1"/>
          </p:cNvSpPr>
          <p:nvPr>
            <p:ph sz="quarter" idx="10"/>
          </p:nvPr>
        </p:nvSpPr>
        <p:spPr>
          <a:xfrm>
            <a:off x="1001370" y="3137985"/>
            <a:ext cx="7056784" cy="1083103"/>
          </a:xfrm>
        </p:spPr>
        <p:txBody>
          <a:bodyPr/>
          <a:lstStyle/>
          <a:p>
            <a:pPr marL="0" indent="0">
              <a:buNone/>
            </a:pPr>
            <a:r>
              <a:rPr lang="da-DK" sz="2800" i="1" dirty="0"/>
              <a:t>Svar: </a:t>
            </a:r>
            <a:br>
              <a:rPr lang="da-DK" sz="2800" i="1" dirty="0"/>
            </a:br>
            <a:r>
              <a:rPr lang="da-DK" sz="2800" i="1" dirty="0"/>
              <a:t>Alfa – Kilo – Fem – Åtte – To – Tre - Najne. </a:t>
            </a:r>
          </a:p>
        </p:txBody>
      </p:sp>
      <p:sp>
        <p:nvSpPr>
          <p:cNvPr id="5" name="Tekstfelt 4">
            <a:hlinkClick r:id="rId2" action="ppaction://hlinksldjump"/>
          </p:cNvPr>
          <p:cNvSpPr txBox="1"/>
          <p:nvPr/>
        </p:nvSpPr>
        <p:spPr>
          <a:xfrm>
            <a:off x="6804248" y="5517232"/>
            <a:ext cx="1368152" cy="461665"/>
          </a:xfrm>
          <a:prstGeom prst="rect">
            <a:avLst/>
          </a:prstGeom>
          <a:solidFill>
            <a:schemeClr val="accent1">
              <a:lumMod val="60000"/>
              <a:lumOff val="40000"/>
            </a:schemeClr>
          </a:solidFill>
          <a:ln>
            <a:solidFill>
              <a:schemeClr val="accent1">
                <a:lumMod val="60000"/>
                <a:lumOff val="40000"/>
              </a:schemeClr>
            </a:solidFill>
          </a:ln>
        </p:spPr>
        <p:txBody>
          <a:bodyPr wrap="square" rtlCol="0">
            <a:spAutoFit/>
          </a:bodyPr>
          <a:lstStyle/>
          <a:p>
            <a:pPr algn="ctr"/>
            <a:r>
              <a:rPr lang="da-DK" sz="2400" b="1" dirty="0">
                <a:latin typeface="Arial" panose="020B0604020202020204" pitchFamily="34" charset="0"/>
                <a:cs typeface="Arial" panose="020B0604020202020204" pitchFamily="34" charset="0"/>
              </a:rPr>
              <a:t>Tilbage</a:t>
            </a:r>
          </a:p>
        </p:txBody>
      </p:sp>
    </p:spTree>
    <p:extLst>
      <p:ext uri="{BB962C8B-B14F-4D97-AF65-F5344CB8AC3E}">
        <p14:creationId xmlns:p14="http://schemas.microsoft.com/office/powerpoint/2010/main" val="596059198"/>
      </p:ext>
    </p:extLst>
  </p:cSld>
  <p:clrMapOvr>
    <a:masterClrMapping/>
  </p:clrMapOvr>
</p:sld>
</file>

<file path=ppt/theme/theme1.xml><?xml version="1.0" encoding="utf-8"?>
<a:theme xmlns:a="http://schemas.openxmlformats.org/drawingml/2006/main" name="CFB_Pres_DK_template_ny">
  <a:themeElements>
    <a:clrScheme name="CFB">
      <a:dk1>
        <a:sysClr val="windowText" lastClr="000000"/>
      </a:dk1>
      <a:lt1>
        <a:sysClr val="window" lastClr="FFFFFF"/>
      </a:lt1>
      <a:dk2>
        <a:srgbClr val="001E3C"/>
      </a:dk2>
      <a:lt2>
        <a:srgbClr val="B1E3FF"/>
      </a:lt2>
      <a:accent1>
        <a:srgbClr val="D4E600"/>
      </a:accent1>
      <a:accent2>
        <a:srgbClr val="959595"/>
      </a:accent2>
      <a:accent3>
        <a:srgbClr val="3C3C3C"/>
      </a:accent3>
      <a:accent4>
        <a:srgbClr val="CECECE"/>
      </a:accent4>
      <a:accent5>
        <a:srgbClr val="4BACC6"/>
      </a:accent5>
      <a:accent6>
        <a:srgbClr val="E2F4FF"/>
      </a:accent6>
      <a:hlink>
        <a:srgbClr val="1B99CD"/>
      </a:hlink>
      <a:folHlink>
        <a:srgbClr val="959595"/>
      </a:folHlink>
    </a:clrScheme>
    <a:fontScheme name="CFB">
      <a:majorFont>
        <a:latin typeface="Times New Roman"/>
        <a:ea typeface=""/>
        <a:cs typeface=""/>
      </a:majorFont>
      <a:minorFont>
        <a:latin typeface="Times New Roman"/>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FB-skabelon DK.potx" id="{E589DF7C-D30E-4F93-AB76-2F036CFE4933}" vid="{E2850E7F-1DEC-4BC0-A6EB-387C29C235E0}"/>
    </a:ext>
  </a:ext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CFB-præsentation DK</Template>
  <TotalTime>328</TotalTime>
  <Words>704</Words>
  <Application>Microsoft Office PowerPoint</Application>
  <PresentationFormat>On-screen Show (4:3)</PresentationFormat>
  <Paragraphs>98</Paragraphs>
  <Slides>19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Times New Roman</vt:lpstr>
      <vt:lpstr>CFB_Pres_DK_template_ny</vt:lpstr>
      <vt:lpstr>SINE-quiz</vt:lpstr>
      <vt:lpstr>Forberedelse</vt:lpstr>
      <vt:lpstr>Gennemførelse</vt:lpstr>
      <vt:lpstr>Point-skema</vt:lpstr>
      <vt:lpstr>Grundlæggende viden (100)</vt:lpstr>
      <vt:lpstr>Grundlæggende viden (200)</vt:lpstr>
      <vt:lpstr>Grundlæggende viden (300)</vt:lpstr>
      <vt:lpstr>Grundlæggende viden (400)</vt:lpstr>
      <vt:lpstr>Grundlæggende viden (500)</vt:lpstr>
      <vt:lpstr>Rutineret viden (600)</vt:lpstr>
      <vt:lpstr>Rutineret viden (700)</vt:lpstr>
      <vt:lpstr>Rutineret viden (800)</vt:lpstr>
      <vt:lpstr>Rutineret viden (900)</vt:lpstr>
      <vt:lpstr>Rutineret viden (1000)</vt:lpstr>
      <vt:lpstr>Avanceret viden (1100)</vt:lpstr>
      <vt:lpstr>Avanceret viden (1200)</vt:lpstr>
      <vt:lpstr>Avanceret viden (1300)</vt:lpstr>
      <vt:lpstr>Avanceret viden (1400)</vt:lpstr>
      <vt:lpstr>Avanceret viden (1500)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SINE-quiz</dc:title>
  <cp:revision>39</cp:revision>
  <cp:lastPrinted>2015-04-23T06:46:07Z</cp:lastPrinted>
  <dcterms:created xsi:type="dcterms:W3CDTF">2023-03-02T13:34:49Z</dcterms:created>
  <dcterms:modified xsi:type="dcterms:W3CDTF">2024-06-26T07:24:36Z</dcterms:modified>
</cp:coreProperties>
</file>