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4" r:id="rId3"/>
    <p:sldId id="259" r:id="rId4"/>
    <p:sldId id="273" r:id="rId5"/>
    <p:sldId id="260" r:id="rId6"/>
    <p:sldId id="274" r:id="rId7"/>
    <p:sldId id="275" r:id="rId8"/>
    <p:sldId id="270" r:id="rId9"/>
    <p:sldId id="276" r:id="rId10"/>
  </p:sldIdLst>
  <p:sldSz cx="9144000" cy="6858000" type="screen4x3"/>
  <p:notesSz cx="6810375" cy="9942513"/>
  <p:custDataLst>
    <p:tags r:id="rId13"/>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60" autoAdjust="0"/>
    <p:restoredTop sz="94280" autoAdjust="0"/>
  </p:normalViewPr>
  <p:slideViewPr>
    <p:cSldViewPr>
      <p:cViewPr varScale="1">
        <p:scale>
          <a:sx n="72" d="100"/>
          <a:sy n="72" d="100"/>
        </p:scale>
        <p:origin x="438" y="72"/>
      </p:cViewPr>
      <p:guideLst>
        <p:guide orient="horz" pos="2160"/>
        <p:guide pos="2880"/>
      </p:guideLst>
    </p:cSldViewPr>
  </p:slideViewPr>
  <p:outlineViewPr>
    <p:cViewPr>
      <p:scale>
        <a:sx n="33" d="100"/>
        <a:sy n="33" d="100"/>
      </p:scale>
      <p:origin x="0" y="-4842"/>
    </p:cViewPr>
  </p:outlineViewPr>
  <p:notesTextViewPr>
    <p:cViewPr>
      <p:scale>
        <a:sx n="1" d="1"/>
        <a:sy n="1" d="1"/>
      </p:scale>
      <p:origin x="0" y="0"/>
    </p:cViewPr>
  </p:notesTextViewPr>
  <p:notesViewPr>
    <p:cSldViewPr>
      <p:cViewPr varScale="1">
        <p:scale>
          <a:sx n="70" d="100"/>
          <a:sy n="70" d="100"/>
        </p:scale>
        <p:origin x="-3246"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2" cstate="print">
            <a:extLst>
              <a:ext uri="{28A0092B-C50C-407E-A947-70E740481C1C}">
                <a14:useLocalDpi xmlns:a14="http://schemas.microsoft.com/office/drawing/2010/main" val="0"/>
              </a:ext>
            </a:extLst>
          </a:blip>
          <a:srcRect b="85672"/>
          <a:stretch/>
        </p:blipFill>
        <p:spPr>
          <a:xfrm>
            <a:off x="0" y="0"/>
            <a:ext cx="6810375" cy="801337"/>
          </a:xfrm>
          <a:prstGeom prst="rect">
            <a:avLst/>
          </a:prstGeom>
        </p:spPr>
      </p:pic>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dirty="0">
              <a:latin typeface="Times New Roman" pitchFamily="18" charset="0"/>
              <a:cs typeface="Times New Roman" pitchFamily="18" charset="0"/>
            </a:endParaRPr>
          </a:p>
        </p:txBody>
      </p:sp>
      <p:sp>
        <p:nvSpPr>
          <p:cNvPr id="3" name="Pladsholder til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849888C-E7DB-446E-9078-C554544BB230}" type="datetimeFigureOut">
              <a:rPr lang="da-DK" smtClean="0">
                <a:latin typeface="Times New Roman" pitchFamily="18" charset="0"/>
                <a:cs typeface="Times New Roman" pitchFamily="18" charset="0"/>
              </a:rPr>
              <a:pPr/>
              <a:t>25-06-2024</a:t>
            </a:fld>
            <a:endParaRPr lang="da-DK" dirty="0">
              <a:latin typeface="Times New Roman" pitchFamily="18" charset="0"/>
              <a:cs typeface="Times New Roman" pitchFamily="18" charset="0"/>
            </a:endParaRPr>
          </a:p>
        </p:txBody>
      </p:sp>
      <p:sp>
        <p:nvSpPr>
          <p:cNvPr id="4" name="Pladsholder til sidefod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dirty="0">
              <a:latin typeface="Times New Roman" pitchFamily="18" charset="0"/>
              <a:cs typeface="Times New Roman" pitchFamily="18" charset="0"/>
            </a:endParaRPr>
          </a:p>
        </p:txBody>
      </p:sp>
      <p:sp>
        <p:nvSpPr>
          <p:cNvPr id="5" name="Pladsholder til dias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E61E0847-E0E0-4EF1-88B9-C7E81D90CFEF}" type="slidenum">
              <a:rPr lang="da-DK" smtClean="0">
                <a:latin typeface="Times New Roman" pitchFamily="18" charset="0"/>
                <a:cs typeface="Times New Roman" pitchFamily="18" charset="0"/>
              </a:rPr>
              <a:pPr/>
              <a:t>‹#›</a:t>
            </a:fld>
            <a:endParaRPr lang="da-DK" dirty="0">
              <a:latin typeface="Times New Roman" pitchFamily="18" charset="0"/>
              <a:cs typeface="Times New Roman" pitchFamily="18" charset="0"/>
            </a:endParaRPr>
          </a:p>
        </p:txBody>
      </p:sp>
    </p:spTree>
    <p:extLst>
      <p:ext uri="{BB962C8B-B14F-4D97-AF65-F5344CB8AC3E}">
        <p14:creationId xmlns:p14="http://schemas.microsoft.com/office/powerpoint/2010/main" val="66895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Times New Roman" pitchFamily="18" charset="0"/>
                <a:cs typeface="Times New Roman" pitchFamily="18" charset="0"/>
              </a:defRPr>
            </a:lvl1pPr>
          </a:lstStyle>
          <a:p>
            <a:endParaRPr lang="da-DK" dirty="0"/>
          </a:p>
        </p:txBody>
      </p:sp>
      <p:sp>
        <p:nvSpPr>
          <p:cNvPr id="3" name="Pladsholder til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Times New Roman" pitchFamily="18" charset="0"/>
                <a:cs typeface="Times New Roman" pitchFamily="18" charset="0"/>
              </a:defRPr>
            </a:lvl1pPr>
          </a:lstStyle>
          <a:p>
            <a:fld id="{2D937378-EFDA-43D6-9B22-80006074F14C}" type="datetimeFigureOut">
              <a:rPr lang="da-DK" smtClean="0"/>
              <a:pPr/>
              <a:t>25-06-2024</a:t>
            </a:fld>
            <a:endParaRPr lang="da-DK" dirty="0"/>
          </a:p>
        </p:txBody>
      </p:sp>
      <p:sp>
        <p:nvSpPr>
          <p:cNvPr id="4" name="Pladsholder til diasbille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endParaRPr lang="da-DK" dirty="0"/>
          </a:p>
        </p:txBody>
      </p:sp>
      <p:sp>
        <p:nvSpPr>
          <p:cNvPr id="7" name="Pladsholder til dias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71A8CB79-3805-45A8-A9AC-E30FC4EE625F}" type="slidenum">
              <a:rPr lang="da-DK" smtClean="0"/>
              <a:pPr/>
              <a:t>‹#›</a:t>
            </a:fld>
            <a:endParaRPr lang="da-DK" dirty="0"/>
          </a:p>
        </p:txBody>
      </p:sp>
    </p:spTree>
    <p:extLst>
      <p:ext uri="{BB962C8B-B14F-4D97-AF65-F5344CB8AC3E}">
        <p14:creationId xmlns:p14="http://schemas.microsoft.com/office/powerpoint/2010/main" val="51511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200" kern="1200">
        <a:solidFill>
          <a:schemeClr val="tx1"/>
        </a:solidFill>
        <a:latin typeface="Times New Roman" pitchFamily="18" charset="0"/>
        <a:ea typeface="+mn-ea"/>
        <a:cs typeface="Times New Roman" pitchFamily="18" charset="0"/>
      </a:defRPr>
    </a:lvl2pPr>
    <a:lvl3pPr marL="914400" algn="l" defTabSz="914400" rtl="0" eaLnBrk="1" latinLnBrk="0" hangingPunct="1">
      <a:defRPr sz="1200" kern="1200">
        <a:solidFill>
          <a:schemeClr val="tx1"/>
        </a:solidFill>
        <a:latin typeface="Times New Roman" pitchFamily="18" charset="0"/>
        <a:ea typeface="+mn-ea"/>
        <a:cs typeface="Times New Roman" pitchFamily="18" charset="0"/>
      </a:defRPr>
    </a:lvl3pPr>
    <a:lvl4pPr marL="1371600" algn="l" defTabSz="914400" rtl="0" eaLnBrk="1" latinLnBrk="0" hangingPunct="1">
      <a:defRPr sz="1200" kern="1200">
        <a:solidFill>
          <a:schemeClr val="tx1"/>
        </a:solidFill>
        <a:latin typeface="Times New Roman" pitchFamily="18" charset="0"/>
        <a:ea typeface="+mn-ea"/>
        <a:cs typeface="Times New Roman" pitchFamily="18" charset="0"/>
      </a:defRPr>
    </a:lvl4pPr>
    <a:lvl5pPr marL="1828800" algn="l" defTabSz="914400" rtl="0" eaLnBrk="1" latinLnBrk="0" hangingPunct="1">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1A8CB79-3805-45A8-A9AC-E30FC4EE625F}" type="slidenum">
              <a:rPr lang="da-DK" smtClean="0"/>
              <a:pPr/>
              <a:t>3</a:t>
            </a:fld>
            <a:endParaRPr lang="da-DK" dirty="0"/>
          </a:p>
        </p:txBody>
      </p:sp>
    </p:spTree>
    <p:extLst>
      <p:ext uri="{BB962C8B-B14F-4D97-AF65-F5344CB8AC3E}">
        <p14:creationId xmlns:p14="http://schemas.microsoft.com/office/powerpoint/2010/main" val="193647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1A8CB79-3805-45A8-A9AC-E30FC4EE625F}" type="slidenum">
              <a:rPr lang="da-DK" smtClean="0"/>
              <a:pPr/>
              <a:t>4</a:t>
            </a:fld>
            <a:endParaRPr lang="da-DK" dirty="0"/>
          </a:p>
        </p:txBody>
      </p:sp>
    </p:spTree>
    <p:extLst>
      <p:ext uri="{BB962C8B-B14F-4D97-AF65-F5344CB8AC3E}">
        <p14:creationId xmlns:p14="http://schemas.microsoft.com/office/powerpoint/2010/main" val="157466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a:spLocks noGrp="1" noChangeArrowheads="1"/>
          </p:cNvSpPr>
          <p:nvPr>
            <p:ph type="ctrTitle"/>
          </p:nvPr>
        </p:nvSpPr>
        <p:spPr>
          <a:xfrm>
            <a:off x="719138" y="1438275"/>
            <a:ext cx="6291262" cy="1790700"/>
          </a:xfrm>
          <a:prstGeom prst="rect">
            <a:avLst/>
          </a:prstGeom>
        </p:spPr>
        <p:txBody>
          <a:bodyPr anchor="b"/>
          <a:lstStyle>
            <a:lvl1pPr algn="l">
              <a:lnSpc>
                <a:spcPts val="3600"/>
              </a:lnSpc>
              <a:defRPr sz="2800" b="1">
                <a:latin typeface="Arial" pitchFamily="34" charset="0"/>
                <a:cs typeface="Arial" pitchFamily="34" charset="0"/>
              </a:defRPr>
            </a:lvl1pPr>
          </a:lstStyle>
          <a:p>
            <a:r>
              <a:rPr lang="da-DK"/>
              <a:t>Klik for at redigere i master</a:t>
            </a:r>
            <a:endParaRPr lang="da-DK" dirty="0"/>
          </a:p>
        </p:txBody>
      </p:sp>
      <p:sp>
        <p:nvSpPr>
          <p:cNvPr id="10" name="Rectangle 3"/>
          <p:cNvSpPr>
            <a:spLocks noGrp="1" noChangeArrowheads="1"/>
          </p:cNvSpPr>
          <p:nvPr>
            <p:ph type="subTitle" idx="1"/>
          </p:nvPr>
        </p:nvSpPr>
        <p:spPr>
          <a:xfrm>
            <a:off x="719138" y="3429000"/>
            <a:ext cx="6291262" cy="2895600"/>
          </a:xfrm>
          <a:prstGeom prst="rect">
            <a:avLst/>
          </a:prstGeom>
        </p:spPr>
        <p:txBody>
          <a:bodyPr/>
          <a:lstStyle>
            <a:lvl1pPr marL="0" indent="0">
              <a:lnSpc>
                <a:spcPts val="2400"/>
              </a:lnSpc>
              <a:buNone/>
              <a:defRPr sz="2000">
                <a:latin typeface="Arial" pitchFamily="34" charset="0"/>
                <a:cs typeface="Arial" pitchFamily="34" charset="0"/>
              </a:defRPr>
            </a:lvl1pPr>
          </a:lstStyle>
          <a:p>
            <a:r>
              <a:rPr lang="da-DK"/>
              <a:t>Klik for at redigere undertiteltypografien i masteren</a:t>
            </a:r>
            <a:endParaRPr lang="da-DK" dirty="0"/>
          </a:p>
        </p:txBody>
      </p:sp>
    </p:spTree>
    <p:extLst>
      <p:ext uri="{BB962C8B-B14F-4D97-AF65-F5344CB8AC3E}">
        <p14:creationId xmlns:p14="http://schemas.microsoft.com/office/powerpoint/2010/main" val="402973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6635080" cy="940966"/>
          </a:xfrm>
          <a:prstGeom prst="rect">
            <a:avLst/>
          </a:prstGeom>
        </p:spPr>
        <p:txBody>
          <a:bodyPr/>
          <a:lstStyle>
            <a:lvl1pPr>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457200" y="1600200"/>
            <a:ext cx="6635080" cy="4525963"/>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194591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4" name="Billed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00"/>
          <a:stretch/>
        </p:blipFill>
        <p:spPr>
          <a:xfrm rot="5400000">
            <a:off x="2320240" y="0"/>
            <a:ext cx="6858000" cy="6858000"/>
          </a:xfrm>
          <a:prstGeom prst="rect">
            <a:avLst/>
          </a:prstGeom>
        </p:spPr>
      </p:pic>
      <p:sp>
        <p:nvSpPr>
          <p:cNvPr id="2" name="Lodret titel 1"/>
          <p:cNvSpPr>
            <a:spLocks noGrp="1"/>
          </p:cNvSpPr>
          <p:nvPr>
            <p:ph type="title" orient="vert" hasCustomPrompt="1"/>
          </p:nvPr>
        </p:nvSpPr>
        <p:spPr>
          <a:xfrm>
            <a:off x="6444208" y="274639"/>
            <a:ext cx="1800200" cy="4378498"/>
          </a:xfrm>
          <a:prstGeom prst="rect">
            <a:avLst/>
          </a:prstGeom>
        </p:spPr>
        <p:txBody>
          <a:bodyPr vert="eaVert"/>
          <a:lstStyle>
            <a:lvl1pPr>
              <a:defRPr/>
            </a:lvl1pPr>
          </a:lstStyle>
          <a:p>
            <a:r>
              <a:rPr lang="da-DK" dirty="0"/>
              <a:t/>
            </a:r>
            <a:br>
              <a:rPr lang="da-DK" dirty="0"/>
            </a:br>
            <a:r>
              <a:rPr lang="da-DK" dirty="0"/>
              <a:t>Klik for at redigere i master</a:t>
            </a:r>
          </a:p>
        </p:txBody>
      </p:sp>
      <p:sp>
        <p:nvSpPr>
          <p:cNvPr id="3" name="Pladsholder til lodret titel 2"/>
          <p:cNvSpPr>
            <a:spLocks noGrp="1"/>
          </p:cNvSpPr>
          <p:nvPr>
            <p:ph type="body" orient="vert" idx="1"/>
          </p:nvPr>
        </p:nvSpPr>
        <p:spPr>
          <a:xfrm>
            <a:off x="457200" y="274638"/>
            <a:ext cx="5915000" cy="5851525"/>
          </a:xfrm>
          <a:prstGeom prst="rect">
            <a:avLst/>
          </a:prstGeo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12"/>
          <p:cNvSpPr>
            <a:spLocks noGrp="1" noChangeArrowheads="1"/>
          </p:cNvSpPr>
          <p:nvPr>
            <p:ph type="dt" sz="half" idx="2"/>
          </p:nvPr>
        </p:nvSpPr>
        <p:spPr bwMode="auto">
          <a:xfrm rot="5400000">
            <a:off x="7416924" y="5326707"/>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rot="5400000">
            <a:off x="6482308" y="4759052"/>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5383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6635080" cy="792088"/>
          </a:xfrm>
          <a:prstGeom prst="rect">
            <a:avLst/>
          </a:prstGeom>
        </p:spPr>
        <p:txBody>
          <a:bodyPr/>
          <a:lstStyle>
            <a:lvl1pPr>
              <a:defRPr/>
            </a:lvl1pPr>
          </a:lstStyle>
          <a:p>
            <a:r>
              <a:rPr lang="da-DK"/>
              <a:t>Klik for at redigere i master</a:t>
            </a:r>
            <a:endParaRPr lang="da-DK" dirty="0"/>
          </a:p>
        </p:txBody>
      </p:sp>
      <p:sp>
        <p:nvSpPr>
          <p:cNvPr id="3" name="Pladsholder til indhold 2"/>
          <p:cNvSpPr>
            <a:spLocks noGrp="1"/>
          </p:cNvSpPr>
          <p:nvPr>
            <p:ph idx="1"/>
          </p:nvPr>
        </p:nvSpPr>
        <p:spPr>
          <a:xfrm>
            <a:off x="457200" y="1412776"/>
            <a:ext cx="6635080" cy="4713387"/>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34236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3600" b="1" cap="all"/>
            </a:lvl1pPr>
          </a:lstStyle>
          <a:p>
            <a:r>
              <a:rPr lang="da-DK"/>
              <a:t>Klik for at redigere i master</a:t>
            </a:r>
            <a:endParaRPr lang="da-DK" dirty="0"/>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0258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6635080" cy="360040"/>
          </a:xfrm>
          <a:prstGeom prst="rect">
            <a:avLst/>
          </a:prstGeom>
        </p:spPr>
        <p:txBody>
          <a:bodyPr/>
          <a:lstStyle/>
          <a:p>
            <a:r>
              <a:rPr lang="da-DK"/>
              <a:t>Klik for at redigere i master</a:t>
            </a:r>
            <a:endParaRPr lang="da-DK" dirty="0"/>
          </a:p>
        </p:txBody>
      </p:sp>
      <p:sp>
        <p:nvSpPr>
          <p:cNvPr id="3" name="Pladsholder til indhold 2"/>
          <p:cNvSpPr>
            <a:spLocks noGrp="1"/>
          </p:cNvSpPr>
          <p:nvPr>
            <p:ph sz="half" idx="1"/>
          </p:nvPr>
        </p:nvSpPr>
        <p:spPr>
          <a:xfrm>
            <a:off x="457200" y="1844824"/>
            <a:ext cx="3240360" cy="4281339"/>
          </a:xfrm>
          <a:prstGeom prst="rect">
            <a:avLst/>
          </a:prstGeom>
        </p:spPr>
        <p:txBody>
          <a:bodyPr/>
          <a:lstStyle>
            <a:lvl1pPr>
              <a:defRPr sz="1800"/>
            </a:lvl1pPr>
            <a:lvl2pPr>
              <a:defRPr sz="1600"/>
            </a:lvl2pPr>
            <a:lvl3pPr>
              <a:defRPr sz="1400"/>
            </a:lvl3pPr>
            <a:lvl4pPr>
              <a:defRPr sz="12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100"/>
            </a:lvl5pPr>
            <a:lvl6pPr>
              <a:defRPr sz="1000">
                <a:latin typeface="Times New Roman" pitchFamily="18" charset="0"/>
                <a:cs typeface="Times New Roman" pitchFamily="18" charset="0"/>
              </a:defRPr>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3851920" y="1844824"/>
            <a:ext cx="3240360" cy="4281339"/>
          </a:xfrm>
          <a:prstGeom prst="rect">
            <a:avLst/>
          </a:prstGeom>
        </p:spPr>
        <p:txBody>
          <a:bodyPr/>
          <a:lstStyle>
            <a:lvl1pPr>
              <a:defRPr sz="1800"/>
            </a:lvl1pPr>
            <a:lvl2pPr>
              <a:defRPr sz="1600"/>
            </a:lvl2pPr>
            <a:lvl3pPr>
              <a:defRPr sz="1400"/>
            </a:lvl3pPr>
            <a:lvl4pPr>
              <a:defRPr sz="1200"/>
            </a:lvl4pPr>
            <a:lvl5pPr>
              <a:defRPr sz="1100"/>
            </a:lvl5pPr>
            <a:lvl6pPr marL="2514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atin typeface="Times New Roman" pitchFamily="18" charset="0"/>
                <a:cs typeface="Times New Roman" pitchFamily="18" charset="0"/>
              </a:defRPr>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9962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r>
              <a:rPr lang="da-DK" dirty="0"/>
              <a:t/>
            </a:r>
            <a:br>
              <a:rPr lang="da-DK" dirty="0"/>
            </a:br>
            <a:r>
              <a:rPr lang="da-DK" dirty="0"/>
              <a:t>Klik for at redigere i master</a:t>
            </a:r>
          </a:p>
        </p:txBody>
      </p:sp>
      <p:sp>
        <p:nvSpPr>
          <p:cNvPr id="3" name="Pladsholder til tekst 2"/>
          <p:cNvSpPr>
            <a:spLocks noGrp="1"/>
          </p:cNvSpPr>
          <p:nvPr>
            <p:ph type="body" idx="1"/>
          </p:nvPr>
        </p:nvSpPr>
        <p:spPr>
          <a:xfrm>
            <a:off x="457200" y="1535113"/>
            <a:ext cx="3238071"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a:p>
            <a:pPr lvl="1"/>
            <a:r>
              <a:rPr lang="da-DK"/>
              <a:t>Andet niveau</a:t>
            </a:r>
          </a:p>
        </p:txBody>
      </p:sp>
      <p:sp>
        <p:nvSpPr>
          <p:cNvPr id="4" name="Pladsholder til indhold 3"/>
          <p:cNvSpPr>
            <a:spLocks noGrp="1"/>
          </p:cNvSpPr>
          <p:nvPr>
            <p:ph sz="half" idx="2"/>
          </p:nvPr>
        </p:nvSpPr>
        <p:spPr>
          <a:xfrm>
            <a:off x="457200" y="2174875"/>
            <a:ext cx="3238071"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3852937" y="1535113"/>
            <a:ext cx="323934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a:p>
            <a:pPr lvl="1"/>
            <a:r>
              <a:rPr lang="da-DK"/>
              <a:t>Andet niveau</a:t>
            </a:r>
          </a:p>
        </p:txBody>
      </p:sp>
      <p:sp>
        <p:nvSpPr>
          <p:cNvPr id="6" name="Pladsholder til indhold 5"/>
          <p:cNvSpPr>
            <a:spLocks noGrp="1"/>
          </p:cNvSpPr>
          <p:nvPr>
            <p:ph sz="quarter" idx="4"/>
          </p:nvPr>
        </p:nvSpPr>
        <p:spPr>
          <a:xfrm>
            <a:off x="3852937" y="2174875"/>
            <a:ext cx="3239343"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1" name="Rectangle 13"/>
          <p:cNvSpPr>
            <a:spLocks noGrp="1" noChangeArrowheads="1"/>
          </p:cNvSpPr>
          <p:nvPr>
            <p:ph type="ftr" sz="quarter" idx="11"/>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5535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r>
              <a:rPr lang="da-DK" dirty="0"/>
              <a:t/>
            </a:r>
            <a:br>
              <a:rPr lang="da-DK" dirty="0"/>
            </a:br>
            <a:r>
              <a:rPr lang="da-DK" dirty="0"/>
              <a:t>Klik for at redigere i master</a:t>
            </a:r>
          </a:p>
        </p:txBody>
      </p:sp>
      <p:sp>
        <p:nvSpPr>
          <p:cNvPr id="6"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7"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78743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6"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2438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3517230" cy="5853113"/>
          </a:xfrm>
          <a:prstGeom prst="rect">
            <a:avLst/>
          </a:prstGeom>
        </p:spPr>
        <p:txBody>
          <a:bodyPr/>
          <a:lstStyle>
            <a:lvl1pPr>
              <a:defRPr sz="2000"/>
            </a:lvl1pPr>
            <a:lvl2pPr>
              <a:defRPr sz="1600"/>
            </a:lvl2pPr>
            <a:lvl3pPr>
              <a:defRPr sz="1400"/>
            </a:lvl3pPr>
            <a:lvl4pPr>
              <a:defRPr sz="1100"/>
            </a:lvl4pPr>
            <a:lvl5pPr>
              <a:defRPr sz="11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60559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75656" y="4800600"/>
            <a:ext cx="5486400" cy="566738"/>
          </a:xfrm>
          <a:prstGeom prst="rect">
            <a:avLst/>
          </a:prstGeom>
        </p:spPr>
        <p:txBody>
          <a:bodyPr anchor="b"/>
          <a:lstStyle>
            <a:lvl1pPr algn="l">
              <a:defRPr sz="2000" b="1"/>
            </a:lvl1pPr>
          </a:lstStyle>
          <a:p>
            <a:r>
              <a:rPr lang="da-DK" dirty="0"/>
              <a:t>Klik for at redigere i master</a:t>
            </a:r>
            <a:br>
              <a:rPr lang="da-DK" dirty="0"/>
            </a:br>
            <a:endParaRPr lang="da-DK" dirty="0"/>
          </a:p>
        </p:txBody>
      </p:sp>
      <p:sp>
        <p:nvSpPr>
          <p:cNvPr id="3" name="Pladsholder til billede 2"/>
          <p:cNvSpPr>
            <a:spLocks noGrp="1"/>
          </p:cNvSpPr>
          <p:nvPr>
            <p:ph type="pic" idx="1"/>
          </p:nvPr>
        </p:nvSpPr>
        <p:spPr>
          <a:xfrm>
            <a:off x="1475656" y="612775"/>
            <a:ext cx="5486400" cy="4114800"/>
          </a:xfrm>
          <a:prstGeom prst="rect">
            <a:avLst/>
          </a:prstGeo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147565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80482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14"/>
            </p:custDataLst>
            <p:extLst>
              <p:ext uri="{D42A27DB-BD31-4B8C-83A1-F6EECF244321}">
                <p14:modId xmlns:p14="http://schemas.microsoft.com/office/powerpoint/2010/main" val="3224223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3" name="Billed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a:spLocks noGrp="1" noChangeArrowheads="1"/>
          </p:cNvSpPr>
          <p:nvPr>
            <p:ph type="title"/>
          </p:nvPr>
        </p:nvSpPr>
        <p:spPr bwMode="auto">
          <a:xfrm>
            <a:off x="795338" y="1438275"/>
            <a:ext cx="6291262" cy="314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titeltypografi i masteren</a:t>
            </a:r>
          </a:p>
        </p:txBody>
      </p:sp>
      <p:sp>
        <p:nvSpPr>
          <p:cNvPr id="12" name="Rectangle 3"/>
          <p:cNvSpPr>
            <a:spLocks noGrp="1" noChangeArrowheads="1"/>
          </p:cNvSpPr>
          <p:nvPr>
            <p:ph type="body" idx="1"/>
          </p:nvPr>
        </p:nvSpPr>
        <p:spPr bwMode="auto">
          <a:xfrm>
            <a:off x="795338" y="1906588"/>
            <a:ext cx="6291262"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4"/>
            <a:endParaRPr lang="da-DK" dirty="0"/>
          </a:p>
        </p:txBody>
      </p:sp>
      <p:sp>
        <p:nvSpPr>
          <p:cNvPr id="13" name="Date Placeholder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4" name="Footer Placeholder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96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vert="horz"/>
          <a:lstStyle/>
          <a:p>
            <a:r>
              <a:rPr lang="da-DK" dirty="0"/>
              <a:t>SAR (Search and </a:t>
            </a:r>
            <a:r>
              <a:rPr lang="da-DK" dirty="0" err="1"/>
              <a:t>Rescue</a:t>
            </a:r>
            <a:r>
              <a:rPr lang="da-DK" dirty="0"/>
              <a:t>)</a:t>
            </a:r>
          </a:p>
        </p:txBody>
      </p:sp>
      <p:sp>
        <p:nvSpPr>
          <p:cNvPr id="3" name="Undertitel 2"/>
          <p:cNvSpPr>
            <a:spLocks noGrp="1"/>
          </p:cNvSpPr>
          <p:nvPr>
            <p:ph type="subTitle" idx="1"/>
          </p:nvPr>
        </p:nvSpPr>
        <p:spPr>
          <a:xfrm>
            <a:off x="719138" y="3429000"/>
            <a:ext cx="6291262" cy="720080"/>
          </a:xfrm>
        </p:spPr>
        <p:txBody>
          <a:bodyPr/>
          <a:lstStyle/>
          <a:p>
            <a:r>
              <a:rPr lang="da-DK" dirty="0"/>
              <a:t>Anvendelse af SINE i luften og på havet</a:t>
            </a:r>
          </a:p>
        </p:txBody>
      </p:sp>
    </p:spTree>
    <p:extLst>
      <p:ext uri="{BB962C8B-B14F-4D97-AF65-F5344CB8AC3E}">
        <p14:creationId xmlns:p14="http://schemas.microsoft.com/office/powerpoint/2010/main" val="274066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6635080" cy="792088"/>
          </a:xfrm>
        </p:spPr>
        <p:txBody>
          <a:bodyPr/>
          <a:lstStyle/>
          <a:p>
            <a:r>
              <a:rPr lang="da-DK" dirty="0"/>
              <a:t>Indhold</a:t>
            </a:r>
          </a:p>
        </p:txBody>
      </p:sp>
      <p:sp>
        <p:nvSpPr>
          <p:cNvPr id="4" name="Pladsholder til indhold 3">
            <a:extLst>
              <a:ext uri="{FF2B5EF4-FFF2-40B4-BE49-F238E27FC236}">
                <a16:creationId xmlns:a16="http://schemas.microsoft.com/office/drawing/2014/main" id="{4A2A7C0D-EBC9-D617-A969-D26B03CC55D4}"/>
              </a:ext>
            </a:extLst>
          </p:cNvPr>
          <p:cNvSpPr>
            <a:spLocks noGrp="1"/>
          </p:cNvSpPr>
          <p:nvPr>
            <p:ph idx="1"/>
          </p:nvPr>
        </p:nvSpPr>
        <p:spPr>
          <a:xfrm>
            <a:off x="486000" y="1772816"/>
            <a:ext cx="6635080" cy="1800200"/>
          </a:xfrm>
        </p:spPr>
        <p:txBody>
          <a:bodyPr/>
          <a:lstStyle/>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JRCC’s opgaver</a:t>
            </a:r>
          </a:p>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Maritim VHF, SINE og OSC</a:t>
            </a:r>
          </a:p>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Skift tildelt SKS</a:t>
            </a:r>
          </a:p>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Kommunikation i skadestedssæt ved SAR-operationer</a:t>
            </a:r>
          </a:p>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Netskitser for SAR</a:t>
            </a:r>
          </a:p>
        </p:txBody>
      </p:sp>
    </p:spTree>
    <p:extLst>
      <p:ext uri="{BB962C8B-B14F-4D97-AF65-F5344CB8AC3E}">
        <p14:creationId xmlns:p14="http://schemas.microsoft.com/office/powerpoint/2010/main" val="20447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008" y="332656"/>
            <a:ext cx="6049207" cy="504056"/>
          </a:xfrm>
        </p:spPr>
        <p:txBody>
          <a:bodyPr vert="horz"/>
          <a:lstStyle/>
          <a:p>
            <a:r>
              <a:rPr lang="da-DK" dirty="0" err="1"/>
              <a:t>JRCC’s</a:t>
            </a:r>
            <a:r>
              <a:rPr lang="da-DK" dirty="0"/>
              <a:t> opgaver</a:t>
            </a:r>
          </a:p>
        </p:txBody>
      </p:sp>
      <p:sp>
        <p:nvSpPr>
          <p:cNvPr id="4" name="Pladsholder til indhold 3"/>
          <p:cNvSpPr>
            <a:spLocks noGrp="1"/>
          </p:cNvSpPr>
          <p:nvPr>
            <p:ph type="body" sz="half" idx="2"/>
          </p:nvPr>
        </p:nvSpPr>
        <p:spPr>
          <a:xfrm>
            <a:off x="457200" y="1124744"/>
            <a:ext cx="4546848" cy="5205041"/>
          </a:xfrm>
        </p:spPr>
        <p:txBody>
          <a:bodyPr/>
          <a:lstStyle/>
          <a:p>
            <a:r>
              <a:rPr lang="da-DK" sz="1600" b="1" dirty="0"/>
              <a:t>JRCC</a:t>
            </a:r>
          </a:p>
          <a:p>
            <a:pPr>
              <a:spcAft>
                <a:spcPts val="2400"/>
              </a:spcAft>
            </a:pPr>
            <a:r>
              <a:rPr lang="da-DK" sz="1600" dirty="0"/>
              <a:t>Joint Rescue Coordination Centre (JRCC), som hører under Forsvaret, leder eftersøgnings- og redningsopgaver med nødstedte borgere på havet (kystnært område).</a:t>
            </a:r>
          </a:p>
          <a:p>
            <a:r>
              <a:rPr lang="da-DK" sz="1600" b="1" dirty="0"/>
              <a:t>Hovedopgave</a:t>
            </a:r>
          </a:p>
          <a:p>
            <a:pPr>
              <a:spcAft>
                <a:spcPts val="2400"/>
              </a:spcAft>
            </a:pPr>
            <a:r>
              <a:rPr lang="da-DK" sz="1600" dirty="0" err="1"/>
              <a:t>JRCC’s</a:t>
            </a:r>
            <a:r>
              <a:rPr lang="da-DK" sz="1600" dirty="0"/>
              <a:t> hovedopgave er at koordinere operationer vedr. nødsituationer i luftrummet eller på havet og at yde assistance til nødstedte eller forsvunde personer på havet eller i luftrummet.</a:t>
            </a:r>
          </a:p>
          <a:p>
            <a:r>
              <a:rPr lang="da-DK" sz="1600" b="1" dirty="0"/>
              <a:t>Organisationer</a:t>
            </a:r>
          </a:p>
          <a:p>
            <a:r>
              <a:rPr lang="da-DK" sz="1600" dirty="0"/>
              <a:t>SAR-operationer gennemføres af en lang række enheder bl.a. Søværnet, Marinehjemmeværnet, Politiet og lokale beredskaber. Alle indsættelser af ressourcer ved SAR-operationer koordineres af JRCC, der har adgang til Forsvarets helikoptere, fly og skibe.</a:t>
            </a:r>
          </a:p>
        </p:txBody>
      </p:sp>
      <p:pic>
        <p:nvPicPr>
          <p:cNvPr id="5" name="Billede  4" descr="Foto af en helikopter">
            <a:extLst>
              <a:ext uri="{FF2B5EF4-FFF2-40B4-BE49-F238E27FC236}">
                <a16:creationId xmlns:a16="http://schemas.microsoft.com/office/drawing/2014/main" id="{15135971-7EA9-A5DB-D159-9911EF49B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868" y="1185014"/>
            <a:ext cx="3429781" cy="5131969"/>
          </a:xfrm>
          <a:prstGeom prst="rect">
            <a:avLst/>
          </a:prstGeom>
        </p:spPr>
      </p:pic>
    </p:spTree>
    <p:extLst>
      <p:ext uri="{BB962C8B-B14F-4D97-AF65-F5344CB8AC3E}">
        <p14:creationId xmlns:p14="http://schemas.microsoft.com/office/powerpoint/2010/main" val="111746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017" y="332656"/>
            <a:ext cx="6049207" cy="360040"/>
          </a:xfrm>
        </p:spPr>
        <p:txBody>
          <a:bodyPr vert="horz"/>
          <a:lstStyle/>
          <a:p>
            <a:r>
              <a:rPr lang="da-DK" dirty="0"/>
              <a:t>Maritim VHF, SINE og OSC</a:t>
            </a:r>
          </a:p>
        </p:txBody>
      </p:sp>
      <p:pic>
        <p:nvPicPr>
          <p:cNvPr id="3" name="Billede 3" descr="Foto af en helikopter">
            <a:extLst>
              <a:ext uri="{FF2B5EF4-FFF2-40B4-BE49-F238E27FC236}">
                <a16:creationId xmlns:a16="http://schemas.microsoft.com/office/drawing/2014/main" id="{CAB6B941-7DB0-AA68-82EE-F1B4C1EB0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21" y="1195314"/>
            <a:ext cx="3346034" cy="5158296"/>
          </a:xfrm>
          <a:prstGeom prst="rect">
            <a:avLst/>
          </a:prstGeom>
        </p:spPr>
      </p:pic>
      <p:sp>
        <p:nvSpPr>
          <p:cNvPr id="4" name="Pladsholder til indhold 3"/>
          <p:cNvSpPr>
            <a:spLocks noGrp="1"/>
          </p:cNvSpPr>
          <p:nvPr>
            <p:ph type="body" sz="half" idx="2"/>
          </p:nvPr>
        </p:nvSpPr>
        <p:spPr>
          <a:xfrm>
            <a:off x="4158000" y="1248295"/>
            <a:ext cx="4400463" cy="4772993"/>
          </a:xfrm>
        </p:spPr>
        <p:txBody>
          <a:bodyPr/>
          <a:lstStyle/>
          <a:p>
            <a:r>
              <a:rPr lang="da-DK" sz="1600" b="1" dirty="0">
                <a:latin typeface="Arial" panose="020B0604020202020204" pitchFamily="34" charset="0"/>
                <a:cs typeface="Arial" panose="020B0604020202020204" pitchFamily="34" charset="0"/>
              </a:rPr>
              <a:t>Maritim VHF</a:t>
            </a:r>
          </a:p>
          <a:p>
            <a:pPr>
              <a:spcBef>
                <a:spcPts val="12"/>
              </a:spcBef>
              <a:spcAft>
                <a:spcPts val="1500"/>
              </a:spcAft>
            </a:pPr>
            <a:r>
              <a:rPr lang="da-DK" sz="1600" dirty="0">
                <a:latin typeface="Arial" panose="020B0604020202020204" pitchFamily="34" charset="0"/>
                <a:cs typeface="Arial" panose="020B0604020202020204" pitchFamily="34" charset="0"/>
              </a:rPr>
              <a:t>Maritim VHF er det primære kommunikationsredskab ved søredningsindsatser, da civile skibe og beredskaber ofte deltager. Kommunikationen mellem JRCC og enheder til søs og enhederne til søs imellem foregår på maritim VHF.</a:t>
            </a:r>
          </a:p>
          <a:p>
            <a:pPr>
              <a:spcBef>
                <a:spcPts val="380"/>
              </a:spcBef>
              <a:spcAft>
                <a:spcPts val="1500"/>
              </a:spcAft>
            </a:pPr>
            <a:r>
              <a:rPr lang="da-DK" sz="1600" b="1" dirty="0">
                <a:latin typeface="Arial" panose="020B0604020202020204" pitchFamily="34" charset="0"/>
                <a:cs typeface="Arial" panose="020B0604020202020204" pitchFamily="34" charset="0"/>
              </a:rPr>
              <a:t>SINE</a:t>
            </a: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SINE anvendes af beredskabsaktørerne som et sekundært kommunikationsredskab i tilfælde, hvor der ikke er kommunikation med civile enheder.</a:t>
            </a:r>
          </a:p>
          <a:p>
            <a:r>
              <a:rPr lang="da-DK" sz="1600" b="1" dirty="0">
                <a:latin typeface="Arial" panose="020B0604020202020204" pitchFamily="34" charset="0"/>
                <a:cs typeface="Arial" panose="020B0604020202020204" pitchFamily="34" charset="0"/>
              </a:rPr>
              <a:t>OSC</a:t>
            </a: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Ved eftersøgnings- og redningsopgaver til søs, kan JRCC udpege en On Scene Coordinator (OSC) til at styre enhederne til søs.</a:t>
            </a:r>
          </a:p>
        </p:txBody>
      </p:sp>
    </p:spTree>
    <p:extLst>
      <p:ext uri="{BB962C8B-B14F-4D97-AF65-F5344CB8AC3E}">
        <p14:creationId xmlns:p14="http://schemas.microsoft.com/office/powerpoint/2010/main" val="283483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6635080" cy="792088"/>
          </a:xfrm>
        </p:spPr>
        <p:txBody>
          <a:bodyPr vert="horz"/>
          <a:lstStyle/>
          <a:p>
            <a:r>
              <a:rPr lang="da-DK" dirty="0"/>
              <a:t>Skift til tildelt SKS</a:t>
            </a:r>
          </a:p>
        </p:txBody>
      </p:sp>
      <p:sp>
        <p:nvSpPr>
          <p:cNvPr id="4" name="Pladsholder til indhold 3">
            <a:extLst>
              <a:ext uri="{FF2B5EF4-FFF2-40B4-BE49-F238E27FC236}">
                <a16:creationId xmlns:a16="http://schemas.microsoft.com/office/drawing/2014/main" id="{2371BD87-DF2F-53EB-CE0D-26C15E523C42}"/>
              </a:ext>
            </a:extLst>
          </p:cNvPr>
          <p:cNvSpPr>
            <a:spLocks noGrp="1"/>
          </p:cNvSpPr>
          <p:nvPr>
            <p:ph idx="1"/>
          </p:nvPr>
        </p:nvSpPr>
        <p:spPr>
          <a:xfrm>
            <a:off x="558004" y="1306800"/>
            <a:ext cx="8100000" cy="3202320"/>
          </a:xfrm>
        </p:spPr>
        <p:txBody>
          <a:bodyPr/>
          <a:lstStyle/>
          <a:p>
            <a:pPr marL="0" indent="0">
              <a:spcBef>
                <a:spcPts val="0"/>
              </a:spcBef>
              <a:spcAft>
                <a:spcPts val="2000"/>
              </a:spcAft>
              <a:buNone/>
            </a:pPr>
            <a:r>
              <a:rPr lang="da-DK" sz="1600" dirty="0">
                <a:latin typeface="Arial" panose="020B0604020202020204" pitchFamily="34" charset="0"/>
                <a:cs typeface="Arial" panose="020B0604020202020204" pitchFamily="34" charset="0"/>
              </a:rPr>
              <a:t>Der gælder særlige regler for anvendelse af skadestedssæt (SKS) ved SAR-operationer af hensyn til kommunikation med redningshelikopteren:</a:t>
            </a:r>
          </a:p>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JRCC har den koordinerende ledelse og meddeler på default SKS, når indsatsledelsen skal skifte til tildelt SKS, talegruppe ISL.</a:t>
            </a:r>
          </a:p>
          <a:p>
            <a:pPr marL="285750" indent="-285750">
              <a:spcBef>
                <a:spcPts val="2000"/>
              </a:spcBef>
              <a:buFont typeface="Arial" panose="020B0604020202020204" pitchFamily="34" charset="0"/>
              <a:buChar char="•"/>
            </a:pPr>
            <a:r>
              <a:rPr lang="da-DK" sz="1600" dirty="0">
                <a:latin typeface="Arial" panose="020B0604020202020204" pitchFamily="34" charset="0"/>
                <a:cs typeface="Arial" panose="020B0604020202020204" pitchFamily="34" charset="0"/>
              </a:rPr>
              <a:t>JRCC meddeler egne styrker om, at de skal anvende tildelt SKS.</a:t>
            </a:r>
          </a:p>
          <a:p>
            <a:pPr marL="0" indent="0">
              <a:spcBef>
                <a:spcPts val="3700"/>
              </a:spcBef>
              <a:buNone/>
            </a:pPr>
            <a:r>
              <a:rPr lang="da-DK" sz="1600" b="1" dirty="0">
                <a:latin typeface="Arial" panose="020B0604020202020204" pitchFamily="34" charset="0"/>
                <a:cs typeface="Arial" panose="020B0604020202020204" pitchFamily="34" charset="0"/>
              </a:rPr>
              <a:t>Frigivelse af SKS</a:t>
            </a:r>
          </a:p>
          <a:p>
            <a:pPr marL="0" indent="0">
              <a:spcBef>
                <a:spcPts val="150"/>
              </a:spcBef>
              <a:buNone/>
            </a:pPr>
            <a:r>
              <a:rPr lang="da-DK" sz="1600" dirty="0">
                <a:latin typeface="Arial" panose="020B0604020202020204" pitchFamily="34" charset="0"/>
                <a:cs typeface="Arial" panose="020B0604020202020204" pitchFamily="34" charset="0"/>
              </a:rPr>
              <a:t>Frigivelse af SKS ved SAR- og MAS-operationer sker efter samme procedure som for alle andre.</a:t>
            </a:r>
          </a:p>
        </p:txBody>
      </p:sp>
    </p:spTree>
    <p:extLst>
      <p:ext uri="{BB962C8B-B14F-4D97-AF65-F5344CB8AC3E}">
        <p14:creationId xmlns:p14="http://schemas.microsoft.com/office/powerpoint/2010/main" val="77639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6635080" cy="792088"/>
          </a:xfrm>
        </p:spPr>
        <p:txBody>
          <a:bodyPr vert="horz"/>
          <a:lstStyle/>
          <a:p>
            <a:r>
              <a:rPr lang="da-DK" dirty="0"/>
              <a:t>Kommunikation i SKS ved SAR-operationer</a:t>
            </a:r>
          </a:p>
        </p:txBody>
      </p:sp>
      <p:sp>
        <p:nvSpPr>
          <p:cNvPr id="4" name="Pladsholder til indhold 3">
            <a:extLst>
              <a:ext uri="{FF2B5EF4-FFF2-40B4-BE49-F238E27FC236}">
                <a16:creationId xmlns:a16="http://schemas.microsoft.com/office/drawing/2014/main" id="{2371BD87-DF2F-53EB-CE0D-26C15E523C42}"/>
              </a:ext>
            </a:extLst>
          </p:cNvPr>
          <p:cNvSpPr>
            <a:spLocks noGrp="1"/>
          </p:cNvSpPr>
          <p:nvPr>
            <p:ph idx="1"/>
          </p:nvPr>
        </p:nvSpPr>
        <p:spPr>
          <a:xfrm>
            <a:off x="550800" y="1098000"/>
            <a:ext cx="8100000" cy="3843168"/>
          </a:xfrm>
        </p:spPr>
        <p:txBody>
          <a:bodyPr/>
          <a:lstStyle/>
          <a:p>
            <a:pPr marL="0" indent="0">
              <a:spcBef>
                <a:spcPts val="380"/>
              </a:spcBef>
              <a:buNone/>
            </a:pPr>
            <a:r>
              <a:rPr lang="da-DK" sz="1600" b="1" dirty="0">
                <a:latin typeface="Arial" panose="020B0604020202020204" pitchFamily="34" charset="0"/>
                <a:cs typeface="Arial" panose="020B0604020202020204" pitchFamily="34" charset="0"/>
              </a:rPr>
              <a:t>ISL-talegruppe</a:t>
            </a:r>
            <a:endParaRPr lang="da-DK" sz="1600" dirty="0">
              <a:latin typeface="Arial" panose="020B0604020202020204" pitchFamily="34" charset="0"/>
              <a:cs typeface="Arial" panose="020B0604020202020204" pitchFamily="34" charset="0"/>
            </a:endParaRPr>
          </a:p>
          <a:p>
            <a:pPr marL="285750" indent="-285750">
              <a:spcBef>
                <a:spcPts val="100"/>
              </a:spcBef>
              <a:buFont typeface="Arial" panose="020B0604020202020204" pitchFamily="34" charset="0"/>
              <a:buChar char="•"/>
            </a:pPr>
            <a:r>
              <a:rPr lang="da-DK" sz="1600" dirty="0">
                <a:latin typeface="Arial" panose="020B0604020202020204" pitchFamily="34" charset="0"/>
                <a:cs typeface="Arial" panose="020B0604020202020204" pitchFamily="34" charset="0"/>
              </a:rPr>
              <a:t>JRCC/OSC anvender tildelt SKS, talegruppe ISL, til kommunikation mellem enheder på land og redningshelikopter.</a:t>
            </a:r>
          </a:p>
          <a:p>
            <a:pPr marL="0" indent="0">
              <a:spcBef>
                <a:spcPts val="1800"/>
              </a:spcBef>
              <a:buNone/>
            </a:pPr>
            <a:r>
              <a:rPr lang="da-DK" sz="1600" b="1" dirty="0">
                <a:latin typeface="Arial" panose="020B0604020202020204" pitchFamily="34" charset="0"/>
                <a:cs typeface="Arial" panose="020B0604020202020204" pitchFamily="34" charset="0"/>
              </a:rPr>
              <a:t>SK-leder-talegruppe</a:t>
            </a:r>
            <a:endParaRPr lang="da-DK" sz="1600" dirty="0">
              <a:latin typeface="Arial" panose="020B0604020202020204" pitchFamily="34" charset="0"/>
              <a:cs typeface="Arial" panose="020B0604020202020204" pitchFamily="34" charset="0"/>
            </a:endParaRPr>
          </a:p>
          <a:p>
            <a:pPr marL="285750" indent="-285750">
              <a:spcBef>
                <a:spcPts val="20"/>
              </a:spcBef>
              <a:spcAft>
                <a:spcPts val="1500"/>
              </a:spcAft>
              <a:buFont typeface="Arial" panose="020B0604020202020204" pitchFamily="34" charset="0"/>
              <a:buChar char="•"/>
            </a:pPr>
            <a:r>
              <a:rPr lang="da-DK" sz="1600" dirty="0">
                <a:latin typeface="Arial" panose="020B0604020202020204" pitchFamily="34" charset="0"/>
                <a:cs typeface="Arial" panose="020B0604020202020204" pitchFamily="34" charset="0"/>
              </a:rPr>
              <a:t>Inden redningsberedskabets båd går i vandet, skal det sikres, at denne er skiftet til tildelt SKS, talegruppe SK-leder, og har kommunikation med OSC eller JRCC, såfremt OSC endnu ikke er udpeget.</a:t>
            </a:r>
          </a:p>
          <a:p>
            <a:pPr marL="285750" indent="-285750">
              <a:buFont typeface="Arial" panose="020B0604020202020204" pitchFamily="34" charset="0"/>
              <a:buChar char="•"/>
            </a:pPr>
            <a:r>
              <a:rPr lang="da-DK" sz="1600" dirty="0">
                <a:latin typeface="Arial" panose="020B0604020202020204" pitchFamily="34" charset="0"/>
                <a:cs typeface="Arial" panose="020B0604020202020204" pitchFamily="34" charset="0"/>
              </a:rPr>
              <a:t>SKS, talegruppe SK-leder, anvendes mellem OSC og alle professionelle beredskabsenheder til søs.</a:t>
            </a:r>
          </a:p>
          <a:p>
            <a:pPr marL="0" indent="0">
              <a:spcBef>
                <a:spcPts val="2000"/>
              </a:spcBef>
              <a:buNone/>
            </a:pPr>
            <a:r>
              <a:rPr lang="da-DK" sz="1600" b="1" dirty="0">
                <a:latin typeface="Arial" panose="020B0604020202020204" pitchFamily="34" charset="0"/>
                <a:cs typeface="Arial" panose="020B0604020202020204" pitchFamily="34" charset="0"/>
              </a:rPr>
              <a:t>Hjælp fra politiets vagtcentral</a:t>
            </a:r>
          </a:p>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Politiets vagtcentral skal fortsat lytte med på default SKS og evt. hjælpe tilgående styrker med oplysning om, hvilken talegruppe de skal benytte i det tildelte SKS.</a:t>
            </a:r>
          </a:p>
        </p:txBody>
      </p:sp>
    </p:spTree>
    <p:extLst>
      <p:ext uri="{BB962C8B-B14F-4D97-AF65-F5344CB8AC3E}">
        <p14:creationId xmlns:p14="http://schemas.microsoft.com/office/powerpoint/2010/main" val="211311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6635080" cy="792088"/>
          </a:xfrm>
        </p:spPr>
        <p:txBody>
          <a:bodyPr vert="horz"/>
          <a:lstStyle/>
          <a:p>
            <a:r>
              <a:rPr lang="da-DK" dirty="0"/>
              <a:t>Kommunikation i SKS ved SAR-operationer</a:t>
            </a:r>
          </a:p>
        </p:txBody>
      </p:sp>
      <p:sp>
        <p:nvSpPr>
          <p:cNvPr id="4" name="Pladsholder til indhold 3">
            <a:extLst>
              <a:ext uri="{FF2B5EF4-FFF2-40B4-BE49-F238E27FC236}">
                <a16:creationId xmlns:a16="http://schemas.microsoft.com/office/drawing/2014/main" id="{2371BD87-DF2F-53EB-CE0D-26C15E523C42}"/>
              </a:ext>
            </a:extLst>
          </p:cNvPr>
          <p:cNvSpPr>
            <a:spLocks noGrp="1"/>
          </p:cNvSpPr>
          <p:nvPr>
            <p:ph idx="1"/>
          </p:nvPr>
        </p:nvSpPr>
        <p:spPr>
          <a:xfrm>
            <a:off x="550800" y="1098000"/>
            <a:ext cx="8100000" cy="3843168"/>
          </a:xfrm>
        </p:spPr>
        <p:txBody>
          <a:bodyPr/>
          <a:lstStyle/>
          <a:p>
            <a:pPr marL="0" indent="0">
              <a:spcBef>
                <a:spcPts val="380"/>
              </a:spcBef>
              <a:buNone/>
            </a:pPr>
            <a:r>
              <a:rPr lang="da-DK" sz="1600" b="1" dirty="0">
                <a:latin typeface="Arial" panose="020B0604020202020204" pitchFamily="34" charset="0"/>
                <a:cs typeface="Arial" panose="020B0604020202020204" pitchFamily="34" charset="0"/>
              </a:rPr>
              <a:t>ISL-talegruppe</a:t>
            </a:r>
            <a:endParaRPr lang="da-DK" sz="1600" dirty="0">
              <a:latin typeface="Arial" panose="020B0604020202020204" pitchFamily="34" charset="0"/>
              <a:cs typeface="Arial" panose="020B0604020202020204" pitchFamily="34" charset="0"/>
            </a:endParaRPr>
          </a:p>
          <a:p>
            <a:pPr marL="285750" indent="-285750">
              <a:spcBef>
                <a:spcPts val="100"/>
              </a:spcBef>
              <a:buFont typeface="Arial" panose="020B0604020202020204" pitchFamily="34" charset="0"/>
              <a:buChar char="•"/>
            </a:pPr>
            <a:r>
              <a:rPr lang="da-DK" sz="1600" dirty="0">
                <a:latin typeface="Arial" panose="020B0604020202020204" pitchFamily="34" charset="0"/>
                <a:cs typeface="Arial" panose="020B0604020202020204" pitchFamily="34" charset="0"/>
              </a:rPr>
              <a:t>JRCC/OSC anvender tildelt SKS, talegruppe ISL, til kommunikation mellem enheder på land og redningshelikopter.</a:t>
            </a:r>
          </a:p>
          <a:p>
            <a:pPr marL="0" indent="0">
              <a:spcBef>
                <a:spcPts val="1800"/>
              </a:spcBef>
              <a:buNone/>
            </a:pPr>
            <a:r>
              <a:rPr lang="da-DK" sz="1600" b="1" dirty="0">
                <a:latin typeface="Arial" panose="020B0604020202020204" pitchFamily="34" charset="0"/>
                <a:cs typeface="Arial" panose="020B0604020202020204" pitchFamily="34" charset="0"/>
              </a:rPr>
              <a:t>SK-leder-talegruppe</a:t>
            </a:r>
            <a:endParaRPr lang="da-DK" sz="1600" dirty="0">
              <a:latin typeface="Arial" panose="020B0604020202020204" pitchFamily="34" charset="0"/>
              <a:cs typeface="Arial" panose="020B0604020202020204" pitchFamily="34" charset="0"/>
            </a:endParaRPr>
          </a:p>
          <a:p>
            <a:pPr marL="285750" indent="-285750">
              <a:spcBef>
                <a:spcPts val="20"/>
              </a:spcBef>
              <a:spcAft>
                <a:spcPts val="1500"/>
              </a:spcAft>
              <a:buFont typeface="Arial" panose="020B0604020202020204" pitchFamily="34" charset="0"/>
              <a:buChar char="•"/>
            </a:pPr>
            <a:r>
              <a:rPr lang="da-DK" sz="1600" dirty="0">
                <a:latin typeface="Arial" panose="020B0604020202020204" pitchFamily="34" charset="0"/>
                <a:cs typeface="Arial" panose="020B0604020202020204" pitchFamily="34" charset="0"/>
              </a:rPr>
              <a:t>Inden redningsberedskabets båd går i vandet, skal det sikres, at denne er skiftet til tildelt SKS, talegruppe SK-leder, og har kommunikation med OSC eller JRCC, såfremt OSC endnu ikke er udpeget.</a:t>
            </a:r>
          </a:p>
          <a:p>
            <a:pPr marL="285750" indent="-285750">
              <a:buFont typeface="Arial" panose="020B0604020202020204" pitchFamily="34" charset="0"/>
              <a:buChar char="•"/>
            </a:pPr>
            <a:r>
              <a:rPr lang="da-DK" sz="1600" dirty="0">
                <a:latin typeface="Arial" panose="020B0604020202020204" pitchFamily="34" charset="0"/>
                <a:cs typeface="Arial" panose="020B0604020202020204" pitchFamily="34" charset="0"/>
              </a:rPr>
              <a:t>SKS, talegruppe SK-leder, anvendes mellem OSC og alle professionelle beredskabsenheder til søs.</a:t>
            </a:r>
          </a:p>
          <a:p>
            <a:pPr marL="0" indent="0">
              <a:spcBef>
                <a:spcPts val="2000"/>
              </a:spcBef>
              <a:buNone/>
            </a:pPr>
            <a:r>
              <a:rPr lang="da-DK" sz="1600" b="1" dirty="0">
                <a:latin typeface="Arial" panose="020B0604020202020204" pitchFamily="34" charset="0"/>
                <a:cs typeface="Arial" panose="020B0604020202020204" pitchFamily="34" charset="0"/>
              </a:rPr>
              <a:t>Hjælp fra politiets vagtcentral</a:t>
            </a:r>
          </a:p>
          <a:p>
            <a:pPr marL="285750" indent="-285750">
              <a:spcBef>
                <a:spcPts val="0"/>
              </a:spcBef>
              <a:buFont typeface="Arial" panose="020B0604020202020204" pitchFamily="34" charset="0"/>
              <a:buChar char="•"/>
            </a:pPr>
            <a:r>
              <a:rPr lang="da-DK" sz="1600" dirty="0">
                <a:latin typeface="Arial" panose="020B0604020202020204" pitchFamily="34" charset="0"/>
                <a:cs typeface="Arial" panose="020B0604020202020204" pitchFamily="34" charset="0"/>
              </a:rPr>
              <a:t>Politiets vagtcentral skal fortsat lytte med på default SKS og evt. hjælpe tilgående styrker med oplysning om, hvilken talegruppe de skal benytte i det tildelte SKS.</a:t>
            </a:r>
          </a:p>
        </p:txBody>
      </p:sp>
    </p:spTree>
    <p:extLst>
      <p:ext uri="{BB962C8B-B14F-4D97-AF65-F5344CB8AC3E}">
        <p14:creationId xmlns:p14="http://schemas.microsoft.com/office/powerpoint/2010/main" val="40728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6635080" cy="418058"/>
          </a:xfrm>
        </p:spPr>
        <p:txBody>
          <a:bodyPr/>
          <a:lstStyle/>
          <a:p>
            <a:r>
              <a:rPr lang="da-DK" dirty="0" smtClean="0"/>
              <a:t>Klik for at redigere i master</a:t>
            </a:r>
            <a:endParaRPr lang="da-DK" dirty="0"/>
          </a:p>
        </p:txBody>
      </p:sp>
      <p:pic>
        <p:nvPicPr>
          <p:cNvPr id="4" name="Billede 3" descr="Skærmprint af diagrammet SAR.&#10;Kontakt Center for Beredskabskommunikation for en gennemgang af diagrammet"/>
          <p:cNvPicPr>
            <a:picLocks noChangeAspect="1"/>
          </p:cNvPicPr>
          <p:nvPr/>
        </p:nvPicPr>
        <p:blipFill rotWithShape="1">
          <a:blip r:embed="rId2"/>
          <a:srcRect l="9386" t="31014" r="40877" b="19864"/>
          <a:stretch/>
        </p:blipFill>
        <p:spPr>
          <a:xfrm>
            <a:off x="107504" y="188640"/>
            <a:ext cx="8895632" cy="4942017"/>
          </a:xfrm>
          <a:prstGeom prst="rect">
            <a:avLst/>
          </a:prstGeom>
        </p:spPr>
      </p:pic>
    </p:spTree>
    <p:extLst>
      <p:ext uri="{BB962C8B-B14F-4D97-AF65-F5344CB8AC3E}">
        <p14:creationId xmlns:p14="http://schemas.microsoft.com/office/powerpoint/2010/main" val="11364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Logo: CFB – Center for Beredskabskommunikation.">
            <a:extLst>
              <a:ext uri="{FF2B5EF4-FFF2-40B4-BE49-F238E27FC236}">
                <a16:creationId xmlns:a16="http://schemas.microsoft.com/office/drawing/2014/main" id="{35584A2A-ABDC-C6B6-268B-F4D40D8AE9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377429"/>
            <a:ext cx="1944216" cy="459283"/>
          </a:xfrm>
          <a:prstGeom prst="rect">
            <a:avLst/>
          </a:prstGeom>
        </p:spPr>
      </p:pic>
      <p:pic>
        <p:nvPicPr>
          <p:cNvPr id="4" name="Billede 3" descr="Skærmprint af diagrammet SAR – OSC (On Scene Coordinator) indsat.&#10;Kontakt Center for Beredskabskommunikation for en gennemgang af diagrammet&#10;">
            <a:extLst>
              <a:ext uri="{FF2B5EF4-FFF2-40B4-BE49-F238E27FC236}">
                <a16:creationId xmlns:a16="http://schemas.microsoft.com/office/drawing/2014/main" id="{FF65A0FE-A785-F738-4F73-1F96D1BD1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3" y="332924"/>
            <a:ext cx="8649907" cy="4877481"/>
          </a:xfrm>
          <a:prstGeom prst="rect">
            <a:avLst/>
          </a:prstGeom>
        </p:spPr>
      </p:pic>
    </p:spTree>
    <p:extLst>
      <p:ext uri="{BB962C8B-B14F-4D97-AF65-F5344CB8AC3E}">
        <p14:creationId xmlns:p14="http://schemas.microsoft.com/office/powerpoint/2010/main" val="4264865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f2b5b74b-bb0a-4250-8cb3-3de32fb8cbd1"/>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FB_Pres_DK_template_ny">
  <a:themeElements>
    <a:clrScheme name="CFB">
      <a:dk1>
        <a:sysClr val="windowText" lastClr="000000"/>
      </a:dk1>
      <a:lt1>
        <a:sysClr val="window" lastClr="FFFFFF"/>
      </a:lt1>
      <a:dk2>
        <a:srgbClr val="001E3C"/>
      </a:dk2>
      <a:lt2>
        <a:srgbClr val="B1E3FF"/>
      </a:lt2>
      <a:accent1>
        <a:srgbClr val="D4E600"/>
      </a:accent1>
      <a:accent2>
        <a:srgbClr val="959595"/>
      </a:accent2>
      <a:accent3>
        <a:srgbClr val="3C3C3C"/>
      </a:accent3>
      <a:accent4>
        <a:srgbClr val="CECECE"/>
      </a:accent4>
      <a:accent5>
        <a:srgbClr val="4BACC6"/>
      </a:accent5>
      <a:accent6>
        <a:srgbClr val="E2F4FF"/>
      </a:accent6>
      <a:hlink>
        <a:srgbClr val="1B99CD"/>
      </a:hlink>
      <a:folHlink>
        <a:srgbClr val="959595"/>
      </a:folHlink>
    </a:clrScheme>
    <a:fontScheme name="CFB">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CFB-powerpoint DK</Template>
  <TotalTime>755</TotalTime>
  <Words>479</Words>
  <Application>Microsoft Office PowerPoint</Application>
  <PresentationFormat>On-screen Show (4:3)</PresentationFormat>
  <Paragraphs>45</Paragraphs>
  <Slides>9</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Arial</vt:lpstr>
      <vt:lpstr>Times New Roman</vt:lpstr>
      <vt:lpstr>CFB_Pres_DK_template_ny</vt:lpstr>
      <vt:lpstr>think-cell Slide</vt:lpstr>
      <vt:lpstr>SAR (Search and Rescue)</vt:lpstr>
      <vt:lpstr>Indhold</vt:lpstr>
      <vt:lpstr>JRCC’s opgaver</vt:lpstr>
      <vt:lpstr>Maritim VHF, SINE og OSC</vt:lpstr>
      <vt:lpstr>Skift til tildelt SKS</vt:lpstr>
      <vt:lpstr>Kommunikation i SKS ved SAR-operationer</vt:lpstr>
      <vt:lpstr>Kommunikation i SKS ved SAR-operationer</vt:lpstr>
      <vt:lpstr>Klik for at redigere i master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 (Search and Rescue)</dc:title>
  <cp:revision>25</cp:revision>
  <cp:lastPrinted>2015-04-23T06:46:07Z</cp:lastPrinted>
  <dcterms:created xsi:type="dcterms:W3CDTF">2019-04-24T08:48:51Z</dcterms:created>
  <dcterms:modified xsi:type="dcterms:W3CDTF">2024-06-25T12:02:11Z</dcterms:modified>
</cp:coreProperties>
</file>