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67" r:id="rId3"/>
    <p:sldId id="268" r:id="rId4"/>
    <p:sldId id="272" r:id="rId5"/>
    <p:sldId id="264" r:id="rId6"/>
    <p:sldId id="270" r:id="rId7"/>
    <p:sldId id="273" r:id="rId8"/>
  </p:sldIdLst>
  <p:sldSz cx="9144000" cy="6858000" type="screen4x3"/>
  <p:notesSz cx="6810375" cy="9942513"/>
  <p:custDataLst>
    <p:tags r:id="rId1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45" autoAdjust="0"/>
    <p:restoredTop sz="94280" autoAdjust="0"/>
  </p:normalViewPr>
  <p:slideViewPr>
    <p:cSldViewPr>
      <p:cViewPr varScale="1">
        <p:scale>
          <a:sx n="69" d="100"/>
          <a:sy n="69" d="100"/>
        </p:scale>
        <p:origin x="48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46"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2" cstate="print">
            <a:extLst>
              <a:ext uri="{28A0092B-C50C-407E-A947-70E740481C1C}">
                <a14:useLocalDpi xmlns:a14="http://schemas.microsoft.com/office/drawing/2010/main" val="0"/>
              </a:ext>
            </a:extLst>
          </a:blip>
          <a:srcRect b="85672"/>
          <a:stretch/>
        </p:blipFill>
        <p:spPr>
          <a:xfrm>
            <a:off x="0" y="0"/>
            <a:ext cx="6810375" cy="801337"/>
          </a:xfrm>
          <a:prstGeom prst="rect">
            <a:avLst/>
          </a:prstGeom>
        </p:spPr>
      </p:pic>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dirty="0">
              <a:latin typeface="Times New Roman" pitchFamily="18" charset="0"/>
              <a:cs typeface="Times New Roman" pitchFamily="18" charset="0"/>
            </a:endParaRPr>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849888C-E7DB-446E-9078-C554544BB230}" type="datetimeFigureOut">
              <a:rPr lang="da-DK" smtClean="0">
                <a:latin typeface="Times New Roman" pitchFamily="18" charset="0"/>
                <a:cs typeface="Times New Roman" pitchFamily="18" charset="0"/>
              </a:rPr>
              <a:pPr/>
              <a:t>26-06-2024</a:t>
            </a:fld>
            <a:endParaRPr lang="da-DK" dirty="0">
              <a:latin typeface="Times New Roman" pitchFamily="18" charset="0"/>
              <a:cs typeface="Times New Roman" pitchFamily="18" charset="0"/>
            </a:endParaRPr>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dirty="0">
              <a:latin typeface="Times New Roman" pitchFamily="18" charset="0"/>
              <a:cs typeface="Times New Roman" pitchFamily="18" charset="0"/>
            </a:endParaRPr>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E61E0847-E0E0-4EF1-88B9-C7E81D90CFEF}" type="slidenum">
              <a:rPr lang="da-DK" smtClean="0">
                <a:latin typeface="Times New Roman" pitchFamily="18" charset="0"/>
                <a:cs typeface="Times New Roman" pitchFamily="18" charset="0"/>
              </a:rPr>
              <a:pPr/>
              <a:t>‹#›</a:t>
            </a:fld>
            <a:endParaRPr lang="da-DK" dirty="0">
              <a:latin typeface="Times New Roman" pitchFamily="18" charset="0"/>
              <a:cs typeface="Times New Roman" pitchFamily="18" charset="0"/>
            </a:endParaRPr>
          </a:p>
        </p:txBody>
      </p:sp>
    </p:spTree>
    <p:extLst>
      <p:ext uri="{BB962C8B-B14F-4D97-AF65-F5344CB8AC3E}">
        <p14:creationId xmlns:p14="http://schemas.microsoft.com/office/powerpoint/2010/main" val="66895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Times New Roman" pitchFamily="18" charset="0"/>
                <a:cs typeface="Times New Roman" pitchFamily="18" charset="0"/>
              </a:defRPr>
            </a:lvl1pPr>
          </a:lstStyle>
          <a:p>
            <a:endParaRPr lang="da-DK" dirty="0"/>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Times New Roman" pitchFamily="18" charset="0"/>
                <a:cs typeface="Times New Roman" pitchFamily="18" charset="0"/>
              </a:defRPr>
            </a:lvl1pPr>
          </a:lstStyle>
          <a:p>
            <a:fld id="{2D937378-EFDA-43D6-9B22-80006074F14C}" type="datetimeFigureOut">
              <a:rPr lang="da-DK" smtClean="0"/>
              <a:pPr/>
              <a:t>26-06-2024</a:t>
            </a:fld>
            <a:endParaRPr lang="da-DK" dirty="0"/>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endParaRPr lang="da-DK" dirty="0"/>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71A8CB79-3805-45A8-A9AC-E30FC4EE625F}" type="slidenum">
              <a:rPr lang="da-DK" smtClean="0"/>
              <a:pPr/>
              <a:t>‹#›</a:t>
            </a:fld>
            <a:endParaRPr lang="da-DK" dirty="0"/>
          </a:p>
        </p:txBody>
      </p:sp>
    </p:spTree>
    <p:extLst>
      <p:ext uri="{BB962C8B-B14F-4D97-AF65-F5344CB8AC3E}">
        <p14:creationId xmlns:p14="http://schemas.microsoft.com/office/powerpoint/2010/main" val="51511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200" kern="1200">
        <a:solidFill>
          <a:schemeClr val="tx1"/>
        </a:solidFill>
        <a:latin typeface="Times New Roman" pitchFamily="18" charset="0"/>
        <a:ea typeface="+mn-ea"/>
        <a:cs typeface="Times New Roman" pitchFamily="18" charset="0"/>
      </a:defRPr>
    </a:lvl2pPr>
    <a:lvl3pPr marL="914400" algn="l" defTabSz="914400" rtl="0" eaLnBrk="1" latinLnBrk="0" hangingPunct="1">
      <a:defRPr sz="1200" kern="1200">
        <a:solidFill>
          <a:schemeClr val="tx1"/>
        </a:solidFill>
        <a:latin typeface="Times New Roman" pitchFamily="18" charset="0"/>
        <a:ea typeface="+mn-ea"/>
        <a:cs typeface="Times New Roman" pitchFamily="18" charset="0"/>
      </a:defRPr>
    </a:lvl3pPr>
    <a:lvl4pPr marL="1371600" algn="l" defTabSz="914400" rtl="0" eaLnBrk="1" latinLnBrk="0" hangingPunct="1">
      <a:defRPr sz="1200" kern="1200">
        <a:solidFill>
          <a:schemeClr val="tx1"/>
        </a:solidFill>
        <a:latin typeface="Times New Roman" pitchFamily="18" charset="0"/>
        <a:ea typeface="+mn-ea"/>
        <a:cs typeface="Times New Roman" pitchFamily="18" charset="0"/>
      </a:defRPr>
    </a:lvl4pPr>
    <a:lvl5pPr marL="1828800" algn="l" defTabSz="914400" rtl="0" eaLnBrk="1" latinLnBrk="0" hangingPunct="1">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1A8CB79-3805-45A8-A9AC-E30FC4EE625F}" type="slidenum">
              <a:rPr lang="da-DK" smtClean="0"/>
              <a:pPr/>
              <a:t>1</a:t>
            </a:fld>
            <a:endParaRPr lang="da-DK" dirty="0"/>
          </a:p>
        </p:txBody>
      </p:sp>
    </p:spTree>
    <p:extLst>
      <p:ext uri="{BB962C8B-B14F-4D97-AF65-F5344CB8AC3E}">
        <p14:creationId xmlns:p14="http://schemas.microsoft.com/office/powerpoint/2010/main" val="216570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a:spLocks noGrp="1" noChangeArrowheads="1"/>
          </p:cNvSpPr>
          <p:nvPr>
            <p:ph type="ctrTitle"/>
          </p:nvPr>
        </p:nvSpPr>
        <p:spPr>
          <a:xfrm>
            <a:off x="719138" y="1438275"/>
            <a:ext cx="6291262" cy="1790700"/>
          </a:xfrm>
          <a:prstGeom prst="rect">
            <a:avLst/>
          </a:prstGeom>
        </p:spPr>
        <p:txBody>
          <a:bodyPr anchor="b"/>
          <a:lstStyle>
            <a:lvl1pPr algn="l">
              <a:lnSpc>
                <a:spcPts val="3600"/>
              </a:lnSpc>
              <a:defRPr sz="2800" b="1">
                <a:latin typeface="Arial" pitchFamily="34" charset="0"/>
                <a:cs typeface="Arial" pitchFamily="34" charset="0"/>
              </a:defRPr>
            </a:lvl1pPr>
          </a:lstStyle>
          <a:p>
            <a:r>
              <a:rPr lang="da-DK"/>
              <a:t>Klik for at redigere i master</a:t>
            </a:r>
            <a:endParaRPr lang="da-DK" dirty="0"/>
          </a:p>
        </p:txBody>
      </p:sp>
      <p:sp>
        <p:nvSpPr>
          <p:cNvPr id="10" name="Rectangle 3"/>
          <p:cNvSpPr>
            <a:spLocks noGrp="1" noChangeArrowheads="1"/>
          </p:cNvSpPr>
          <p:nvPr>
            <p:ph type="subTitle" idx="1"/>
          </p:nvPr>
        </p:nvSpPr>
        <p:spPr>
          <a:xfrm>
            <a:off x="719138" y="3429000"/>
            <a:ext cx="6291262" cy="2895600"/>
          </a:xfrm>
          <a:prstGeom prst="rect">
            <a:avLst/>
          </a:prstGeom>
        </p:spPr>
        <p:txBody>
          <a:bodyPr/>
          <a:lstStyle>
            <a:lvl1pPr marL="0" indent="0">
              <a:lnSpc>
                <a:spcPts val="2400"/>
              </a:lnSpc>
              <a:buNone/>
              <a:defRPr sz="2000">
                <a:latin typeface="Arial" pitchFamily="34" charset="0"/>
                <a:cs typeface="Arial" pitchFamily="34" charset="0"/>
              </a:defRPr>
            </a:lvl1pPr>
          </a:lstStyle>
          <a:p>
            <a:r>
              <a:rPr lang="da-DK"/>
              <a:t>Klik for at redigere undertiteltypografien i masteren</a:t>
            </a:r>
            <a:endParaRPr lang="da-DK" dirty="0"/>
          </a:p>
        </p:txBody>
      </p:sp>
    </p:spTree>
    <p:extLst>
      <p:ext uri="{BB962C8B-B14F-4D97-AF65-F5344CB8AC3E}">
        <p14:creationId xmlns:p14="http://schemas.microsoft.com/office/powerpoint/2010/main" val="402973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75656" y="4800600"/>
            <a:ext cx="5486400" cy="566738"/>
          </a:xfrm>
          <a:prstGeom prst="rect">
            <a:avLst/>
          </a:prstGeom>
        </p:spPr>
        <p:txBody>
          <a:bodyPr anchor="b"/>
          <a:lstStyle>
            <a:lvl1pPr algn="l">
              <a:defRPr sz="2000" b="1"/>
            </a:lvl1pPr>
          </a:lstStyle>
          <a:p>
            <a:r>
              <a:rPr lang="da-DK" dirty="0"/>
              <a:t>Klik for at redigere i master</a:t>
            </a:r>
            <a:br>
              <a:rPr lang="da-DK" dirty="0"/>
            </a:br>
            <a:endParaRPr lang="da-DK" dirty="0"/>
          </a:p>
        </p:txBody>
      </p:sp>
      <p:sp>
        <p:nvSpPr>
          <p:cNvPr id="3" name="Pladsholder til billede 2"/>
          <p:cNvSpPr>
            <a:spLocks noGrp="1"/>
          </p:cNvSpPr>
          <p:nvPr>
            <p:ph type="pic" idx="1"/>
          </p:nvPr>
        </p:nvSpPr>
        <p:spPr>
          <a:xfrm>
            <a:off x="1475656" y="612775"/>
            <a:ext cx="5486400" cy="4114800"/>
          </a:xfrm>
          <a:prstGeom prst="rect">
            <a:avLst/>
          </a:prstGeo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147565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80482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6635080" cy="940966"/>
          </a:xfrm>
          <a:prstGeom prst="rect">
            <a:avLst/>
          </a:prstGeom>
        </p:spPr>
        <p:txBody>
          <a:bodyPr/>
          <a:lstStyle>
            <a:lvl1pPr>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457200" y="1600200"/>
            <a:ext cx="6635080" cy="4525963"/>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19459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4" name="Bille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00"/>
          <a:stretch/>
        </p:blipFill>
        <p:spPr>
          <a:xfrm rot="5400000">
            <a:off x="2320240" y="0"/>
            <a:ext cx="6858000" cy="6858000"/>
          </a:xfrm>
          <a:prstGeom prst="rect">
            <a:avLst/>
          </a:prstGeom>
        </p:spPr>
      </p:pic>
      <p:sp>
        <p:nvSpPr>
          <p:cNvPr id="2" name="Lodret titel 1"/>
          <p:cNvSpPr>
            <a:spLocks noGrp="1"/>
          </p:cNvSpPr>
          <p:nvPr>
            <p:ph type="title" orient="vert" hasCustomPrompt="1"/>
          </p:nvPr>
        </p:nvSpPr>
        <p:spPr>
          <a:xfrm>
            <a:off x="6444208" y="274639"/>
            <a:ext cx="1800200" cy="4378498"/>
          </a:xfrm>
          <a:prstGeom prst="rect">
            <a:avLst/>
          </a:prstGeom>
        </p:spPr>
        <p:txBody>
          <a:bodyPr vert="eaVert"/>
          <a:lstStyle>
            <a:lvl1pPr>
              <a:defRPr/>
            </a:lvl1pPr>
          </a:lstStyle>
          <a:p>
            <a:br>
              <a:rPr lang="da-DK" dirty="0"/>
            </a:br>
            <a:r>
              <a:rPr lang="da-DK" dirty="0"/>
              <a:t>Klik for at redigere i master</a:t>
            </a:r>
          </a:p>
        </p:txBody>
      </p:sp>
      <p:sp>
        <p:nvSpPr>
          <p:cNvPr id="3" name="Pladsholder til lodret titel 2"/>
          <p:cNvSpPr>
            <a:spLocks noGrp="1"/>
          </p:cNvSpPr>
          <p:nvPr>
            <p:ph type="body" orient="vert" idx="1"/>
          </p:nvPr>
        </p:nvSpPr>
        <p:spPr>
          <a:xfrm>
            <a:off x="457200" y="274638"/>
            <a:ext cx="5915000" cy="5851525"/>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12"/>
          <p:cNvSpPr>
            <a:spLocks noGrp="1" noChangeArrowheads="1"/>
          </p:cNvSpPr>
          <p:nvPr>
            <p:ph type="dt" sz="half" idx="2"/>
          </p:nvPr>
        </p:nvSpPr>
        <p:spPr bwMode="auto">
          <a:xfrm rot="5400000">
            <a:off x="7416924" y="5326707"/>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rot="5400000">
            <a:off x="6482308" y="4759052"/>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538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792088"/>
          </a:xfrm>
          <a:prstGeom prst="rect">
            <a:avLst/>
          </a:prstGeom>
        </p:spPr>
        <p:txBody>
          <a:bodyPr/>
          <a:lstStyle>
            <a:lvl1pPr>
              <a:defRPr/>
            </a:lvl1pPr>
          </a:lstStyle>
          <a:p>
            <a:r>
              <a:rPr lang="da-DK"/>
              <a:t>Klik for at redigere i master</a:t>
            </a:r>
            <a:endParaRPr lang="da-DK" dirty="0"/>
          </a:p>
        </p:txBody>
      </p:sp>
      <p:sp>
        <p:nvSpPr>
          <p:cNvPr id="3" name="Pladsholder til indhold 2"/>
          <p:cNvSpPr>
            <a:spLocks noGrp="1"/>
          </p:cNvSpPr>
          <p:nvPr>
            <p:ph idx="1"/>
          </p:nvPr>
        </p:nvSpPr>
        <p:spPr>
          <a:xfrm>
            <a:off x="457200" y="1412776"/>
            <a:ext cx="6635080" cy="4713387"/>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34236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_2_AM9876">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792088"/>
          </a:xfrm>
          <a:prstGeom prst="rect">
            <a:avLst/>
          </a:prstGeom>
        </p:spPr>
        <p:txBody>
          <a:bodyPr/>
          <a:lstStyle>
            <a:lvl1pPr>
              <a:defRPr/>
            </a:lvl1pPr>
          </a:lstStyle>
          <a:p>
            <a:r>
              <a:rPr lang="da-DK"/>
              <a:t>Klik for at redigere i master</a:t>
            </a:r>
            <a:endParaRPr lang="da-DK" dirty="0"/>
          </a:p>
        </p:txBody>
      </p:sp>
      <p:sp>
        <p:nvSpPr>
          <p:cNvPr id="5" name="Pladsholder til indhold 4"/>
          <p:cNvSpPr>
            <a:spLocks noGrp="1"/>
          </p:cNvSpPr>
          <p:nvPr>
            <p:ph sz="quarter" idx="10"/>
          </p:nvPr>
        </p:nvSpPr>
        <p:spPr>
          <a:xfrm>
            <a:off x="457200" y="1557338"/>
            <a:ext cx="6275388" cy="1511622"/>
          </a:xfrm>
        </p:spPr>
        <p:txBody>
          <a:bodyPr/>
          <a:lstStyle>
            <a:lvl1pPr marL="0" indent="0">
              <a:buNone/>
              <a:defRPr/>
            </a:lvl1pPr>
          </a:lstStyle>
          <a:p>
            <a:pPr lvl="0"/>
            <a:endParaRPr lang="en-IN" dirty="0"/>
          </a:p>
        </p:txBody>
      </p:sp>
      <p:sp>
        <p:nvSpPr>
          <p:cNvPr id="9" name="Pladsholder til indhold 8"/>
          <p:cNvSpPr>
            <a:spLocks noGrp="1"/>
          </p:cNvSpPr>
          <p:nvPr>
            <p:ph sz="quarter" idx="11"/>
          </p:nvPr>
        </p:nvSpPr>
        <p:spPr>
          <a:xfrm>
            <a:off x="457200" y="3284538"/>
            <a:ext cx="6275388" cy="1800225"/>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74614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3600" b="1" cap="all"/>
            </a:lvl1pPr>
          </a:lstStyle>
          <a:p>
            <a:r>
              <a:rPr lang="da-DK"/>
              <a:t>Klik for at redigere i master</a:t>
            </a:r>
            <a:endParaRPr lang="da-DK" dirty="0"/>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0258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6635080" cy="360040"/>
          </a:xfrm>
          <a:prstGeom prst="rect">
            <a:avLst/>
          </a:prstGeom>
        </p:spPr>
        <p:txBody>
          <a:bodyPr/>
          <a:lstStyle/>
          <a:p>
            <a:r>
              <a:rPr lang="da-DK"/>
              <a:t>Klik for at redigere i master</a:t>
            </a:r>
            <a:endParaRPr lang="da-DK" dirty="0"/>
          </a:p>
        </p:txBody>
      </p:sp>
      <p:sp>
        <p:nvSpPr>
          <p:cNvPr id="3" name="Pladsholder til indhold 2"/>
          <p:cNvSpPr>
            <a:spLocks noGrp="1"/>
          </p:cNvSpPr>
          <p:nvPr>
            <p:ph sz="half" idx="1"/>
          </p:nvPr>
        </p:nvSpPr>
        <p:spPr>
          <a:xfrm>
            <a:off x="457200" y="1844824"/>
            <a:ext cx="3240360" cy="4281339"/>
          </a:xfrm>
          <a:prstGeom prst="rect">
            <a:avLst/>
          </a:prstGeom>
        </p:spPr>
        <p:txBody>
          <a:bodyPr/>
          <a:lstStyle>
            <a:lvl1pPr>
              <a:defRPr sz="1800"/>
            </a:lvl1pPr>
            <a:lvl2pPr>
              <a:defRPr sz="1600"/>
            </a:lvl2pPr>
            <a:lvl3pPr>
              <a:defRPr sz="1400"/>
            </a:lvl3pPr>
            <a:lvl4pPr>
              <a:defRPr sz="12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100"/>
            </a:lvl5pPr>
            <a:lvl6pPr>
              <a:defRPr sz="1000">
                <a:latin typeface="Times New Roman" pitchFamily="18" charset="0"/>
                <a:cs typeface="Times New Roman" pitchFamily="18" charset="0"/>
              </a:defRPr>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3851920" y="1844824"/>
            <a:ext cx="3240360" cy="4281339"/>
          </a:xfrm>
          <a:prstGeom prst="rect">
            <a:avLst/>
          </a:prstGeom>
        </p:spPr>
        <p:txBody>
          <a:bodyPr/>
          <a:lstStyle>
            <a:lvl1pPr>
              <a:defRPr sz="1800"/>
            </a:lvl1pPr>
            <a:lvl2pPr>
              <a:defRPr sz="1600"/>
            </a:lvl2pPr>
            <a:lvl3pPr>
              <a:defRPr sz="1400"/>
            </a:lvl3pPr>
            <a:lvl4pPr>
              <a:defRPr sz="1200"/>
            </a:lvl4pPr>
            <a:lvl5pPr>
              <a:defRPr sz="1100"/>
            </a:lvl5pPr>
            <a:lvl6pPr marL="2514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atin typeface="Times New Roman" pitchFamily="18" charset="0"/>
                <a:cs typeface="Times New Roman" pitchFamily="18" charset="0"/>
              </a:defRPr>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9962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br>
              <a:rPr lang="da-DK" dirty="0"/>
            </a:br>
            <a:r>
              <a:rPr lang="da-DK" dirty="0"/>
              <a:t>Klik for at redigere i master</a:t>
            </a:r>
          </a:p>
        </p:txBody>
      </p:sp>
      <p:sp>
        <p:nvSpPr>
          <p:cNvPr id="3" name="Pladsholder til tekst 2"/>
          <p:cNvSpPr>
            <a:spLocks noGrp="1"/>
          </p:cNvSpPr>
          <p:nvPr>
            <p:ph type="body" idx="1"/>
          </p:nvPr>
        </p:nvSpPr>
        <p:spPr>
          <a:xfrm>
            <a:off x="457200" y="1535113"/>
            <a:ext cx="3238071"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a:p>
            <a:pPr lvl="1"/>
            <a:r>
              <a:rPr lang="da-DK"/>
              <a:t>Andet niveau</a:t>
            </a:r>
          </a:p>
        </p:txBody>
      </p:sp>
      <p:sp>
        <p:nvSpPr>
          <p:cNvPr id="4" name="Pladsholder til indhold 3"/>
          <p:cNvSpPr>
            <a:spLocks noGrp="1"/>
          </p:cNvSpPr>
          <p:nvPr>
            <p:ph sz="half" idx="2"/>
          </p:nvPr>
        </p:nvSpPr>
        <p:spPr>
          <a:xfrm>
            <a:off x="457200" y="2174875"/>
            <a:ext cx="3238071"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3852937" y="1535113"/>
            <a:ext cx="323934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a:p>
            <a:pPr lvl="1"/>
            <a:r>
              <a:rPr lang="da-DK"/>
              <a:t>Andet niveau</a:t>
            </a:r>
          </a:p>
        </p:txBody>
      </p:sp>
      <p:sp>
        <p:nvSpPr>
          <p:cNvPr id="6" name="Pladsholder til indhold 5"/>
          <p:cNvSpPr>
            <a:spLocks noGrp="1"/>
          </p:cNvSpPr>
          <p:nvPr>
            <p:ph sz="quarter" idx="4"/>
          </p:nvPr>
        </p:nvSpPr>
        <p:spPr>
          <a:xfrm>
            <a:off x="3852937" y="2174875"/>
            <a:ext cx="3239343"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1" name="Rectangle 13"/>
          <p:cNvSpPr>
            <a:spLocks noGrp="1" noChangeArrowheads="1"/>
          </p:cNvSpPr>
          <p:nvPr>
            <p:ph type="ftr" sz="quarter" idx="11"/>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5535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br>
              <a:rPr lang="da-DK" dirty="0"/>
            </a:br>
            <a:r>
              <a:rPr lang="da-DK" dirty="0"/>
              <a:t>Klik for at redigere i master</a:t>
            </a:r>
          </a:p>
        </p:txBody>
      </p:sp>
      <p:sp>
        <p:nvSpPr>
          <p:cNvPr id="6"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7"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78743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6"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2438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3517230" cy="5853113"/>
          </a:xfrm>
          <a:prstGeom prst="rect">
            <a:avLst/>
          </a:prstGeom>
        </p:spPr>
        <p:txBody>
          <a:bodyPr/>
          <a:lstStyle>
            <a:lvl1pPr>
              <a:defRPr sz="2000"/>
            </a:lvl1pPr>
            <a:lvl2pPr>
              <a:defRPr sz="1600"/>
            </a:lvl2pPr>
            <a:lvl3pPr>
              <a:defRPr sz="1400"/>
            </a:lvl3pPr>
            <a:lvl4pPr>
              <a:defRPr sz="1100"/>
            </a:lvl4pPr>
            <a:lvl5pPr>
              <a:defRPr sz="11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6055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14"/>
            </p:custDataLst>
            <p:extLst>
              <p:ext uri="{D42A27DB-BD31-4B8C-83A1-F6EECF244321}">
                <p14:modId xmlns:p14="http://schemas.microsoft.com/office/powerpoint/2010/main" val="2018240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3" name="Billed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a:spLocks noGrp="1" noChangeArrowheads="1"/>
          </p:cNvSpPr>
          <p:nvPr>
            <p:ph type="title"/>
          </p:nvPr>
        </p:nvSpPr>
        <p:spPr bwMode="auto">
          <a:xfrm>
            <a:off x="795338" y="1438275"/>
            <a:ext cx="6291262" cy="314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titeltypografi i masteren</a:t>
            </a:r>
          </a:p>
        </p:txBody>
      </p:sp>
      <p:sp>
        <p:nvSpPr>
          <p:cNvPr id="12" name="Rectangle 3"/>
          <p:cNvSpPr>
            <a:spLocks noGrp="1" noChangeArrowheads="1"/>
          </p:cNvSpPr>
          <p:nvPr>
            <p:ph type="body" idx="1"/>
          </p:nvPr>
        </p:nvSpPr>
        <p:spPr bwMode="auto">
          <a:xfrm>
            <a:off x="795338" y="1906588"/>
            <a:ext cx="6291262"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4"/>
            <a:endParaRPr lang="da-DK" dirty="0"/>
          </a:p>
        </p:txBody>
      </p:sp>
      <p:sp>
        <p:nvSpPr>
          <p:cNvPr id="13" name="Date Placeholder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4" name="Footer Placeholder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96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755576" y="2132856"/>
            <a:ext cx="7772400" cy="1470025"/>
          </a:xfrm>
        </p:spPr>
        <p:txBody>
          <a:bodyPr/>
          <a:lstStyle/>
          <a:p>
            <a:r>
              <a:rPr lang="da-DK" dirty="0"/>
              <a:t>Brugen af repeater-funktion i beredskaberne</a:t>
            </a:r>
          </a:p>
        </p:txBody>
      </p:sp>
      <p:sp>
        <p:nvSpPr>
          <p:cNvPr id="3" name="Undertitel 2"/>
          <p:cNvSpPr>
            <a:spLocks noGrp="1"/>
          </p:cNvSpPr>
          <p:nvPr>
            <p:ph type="subTitle" idx="4294967295"/>
          </p:nvPr>
        </p:nvSpPr>
        <p:spPr>
          <a:xfrm>
            <a:off x="755576" y="3861048"/>
            <a:ext cx="6400800" cy="1752600"/>
          </a:xfrm>
          <a:prstGeom prst="rect">
            <a:avLst/>
          </a:prstGeom>
        </p:spPr>
        <p:txBody>
          <a:bodyPr/>
          <a:lstStyle/>
          <a:p>
            <a:pPr marL="0" indent="0">
              <a:buNone/>
            </a:pPr>
            <a:endParaRPr lang="da-DK" dirty="0"/>
          </a:p>
        </p:txBody>
      </p:sp>
    </p:spTree>
    <p:extLst>
      <p:ext uri="{BB962C8B-B14F-4D97-AF65-F5344CB8AC3E}">
        <p14:creationId xmlns:p14="http://schemas.microsoft.com/office/powerpoint/2010/main" val="285723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Indhold</a:t>
            </a:r>
          </a:p>
        </p:txBody>
      </p:sp>
      <p:sp>
        <p:nvSpPr>
          <p:cNvPr id="3" name="Pladsholder til indhold 2"/>
          <p:cNvSpPr>
            <a:spLocks noGrp="1"/>
          </p:cNvSpPr>
          <p:nvPr>
            <p:ph idx="1"/>
          </p:nvPr>
        </p:nvSpPr>
        <p:spPr>
          <a:xfrm>
            <a:off x="457200" y="1412777"/>
            <a:ext cx="6059016" cy="1296143"/>
          </a:xfrm>
        </p:spPr>
        <p:txBody>
          <a:bodyPr/>
          <a:lstStyle/>
          <a:p>
            <a:r>
              <a:rPr lang="da-DK" dirty="0"/>
              <a:t>Anvendelse af repeater-funktion i beredskaberne</a:t>
            </a:r>
          </a:p>
          <a:p>
            <a:r>
              <a:rPr lang="da-DK" dirty="0"/>
              <a:t>Radiomodel og software</a:t>
            </a:r>
          </a:p>
          <a:p>
            <a:r>
              <a:rPr lang="da-DK" dirty="0"/>
              <a:t>Actioncard til opsætning af repeater</a:t>
            </a:r>
          </a:p>
          <a:p>
            <a:r>
              <a:rPr lang="da-DK" dirty="0"/>
              <a:t>Opmærksomhedspunkter ved anvendelse af repeater</a:t>
            </a:r>
          </a:p>
        </p:txBody>
      </p:sp>
    </p:spTree>
    <p:extLst>
      <p:ext uri="{BB962C8B-B14F-4D97-AF65-F5344CB8AC3E}">
        <p14:creationId xmlns:p14="http://schemas.microsoft.com/office/powerpoint/2010/main" val="280337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Anvendelse af repeater-funktion i beredskaberne </a:t>
            </a:r>
          </a:p>
        </p:txBody>
      </p:sp>
      <p:sp>
        <p:nvSpPr>
          <p:cNvPr id="3" name="Pladsholder til indhold 2"/>
          <p:cNvSpPr>
            <a:spLocks noGrp="1"/>
          </p:cNvSpPr>
          <p:nvPr>
            <p:ph idx="1"/>
          </p:nvPr>
        </p:nvSpPr>
        <p:spPr>
          <a:xfrm>
            <a:off x="457200" y="1412777"/>
            <a:ext cx="6635080" cy="3384376"/>
          </a:xfrm>
        </p:spPr>
        <p:txBody>
          <a:bodyPr/>
          <a:lstStyle/>
          <a:p>
            <a:pPr marL="0" indent="0">
              <a:spcAft>
                <a:spcPts val="2400"/>
              </a:spcAft>
              <a:buNone/>
            </a:pPr>
            <a:r>
              <a:rPr lang="da-DK" dirty="0"/>
              <a:t>I områder uden SINE-dækning kan kommunikationen opretholdes ved at sætte radioen i DMO. Ved at anvende en repeater kan DMO-signalet forlænges, således at rækkevidden bliver længere. DMO-signalet kan kun forlænges én gang.</a:t>
            </a:r>
          </a:p>
          <a:p>
            <a:pPr marL="0" indent="0">
              <a:spcAft>
                <a:spcPts val="2400"/>
              </a:spcAft>
              <a:buNone/>
            </a:pPr>
            <a:r>
              <a:rPr lang="da-DK" dirty="0"/>
              <a:t>En DMO repeater-funktion kan købes både som mobil radio og som håndholdt radio og er tilgængelig hos beredskaberne på følgende tre måder:</a:t>
            </a:r>
          </a:p>
          <a:p>
            <a:r>
              <a:rPr lang="da-DK" dirty="0"/>
              <a:t>Mobil radio fast installeret i et køretøj</a:t>
            </a:r>
          </a:p>
          <a:p>
            <a:r>
              <a:rPr lang="da-DK" dirty="0"/>
              <a:t>Mobil radio som bærbar kuffertmodel</a:t>
            </a:r>
          </a:p>
          <a:p>
            <a:r>
              <a:rPr lang="da-DK" dirty="0"/>
              <a:t>Håndholdt radio</a:t>
            </a:r>
          </a:p>
        </p:txBody>
      </p:sp>
      <p:pic>
        <p:nvPicPr>
          <p:cNvPr id="4" name="Billede 3" descr="Figur som illustrerer En DMO repeater-funktion."/>
          <p:cNvPicPr>
            <a:picLocks noChangeAspect="1"/>
          </p:cNvPicPr>
          <p:nvPr/>
        </p:nvPicPr>
        <p:blipFill>
          <a:blip r:embed="rId2"/>
          <a:stretch>
            <a:fillRect/>
          </a:stretch>
        </p:blipFill>
        <p:spPr>
          <a:xfrm>
            <a:off x="4644008" y="4365104"/>
            <a:ext cx="4200465" cy="2015657"/>
          </a:xfrm>
          <a:prstGeom prst="rect">
            <a:avLst/>
          </a:prstGeom>
        </p:spPr>
      </p:pic>
    </p:spTree>
    <p:extLst>
      <p:ext uri="{BB962C8B-B14F-4D97-AF65-F5344CB8AC3E}">
        <p14:creationId xmlns:p14="http://schemas.microsoft.com/office/powerpoint/2010/main" val="370600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Radiomodel og software</a:t>
            </a:r>
          </a:p>
        </p:txBody>
      </p:sp>
      <p:sp>
        <p:nvSpPr>
          <p:cNvPr id="5" name="Pladsholder til indhold 2"/>
          <p:cNvSpPr>
            <a:spLocks noGrp="1"/>
          </p:cNvSpPr>
          <p:nvPr>
            <p:ph sz="quarter" idx="10"/>
          </p:nvPr>
        </p:nvSpPr>
        <p:spPr>
          <a:xfrm>
            <a:off x="457200" y="1412776"/>
            <a:ext cx="6635080" cy="1368152"/>
          </a:xfrm>
        </p:spPr>
        <p:txBody>
          <a:bodyPr/>
          <a:lstStyle/>
          <a:p>
            <a:r>
              <a:rPr lang="da-DK" b="1" dirty="0"/>
              <a:t>Radiomodel</a:t>
            </a:r>
          </a:p>
          <a:p>
            <a:r>
              <a:rPr lang="da-DK" dirty="0"/>
              <a:t>Det er ikke alle radiomodeller, der understøtter repeater-funktionen. Oplysninger om hvorvidt en pågældende radio kan fungere som repeater, kan hentes via aftalebladet på sikkerhedsnet.dk eller hos den pågældende leverandør.</a:t>
            </a:r>
            <a:endParaRPr lang="en-IN" dirty="0"/>
          </a:p>
        </p:txBody>
      </p:sp>
      <p:sp>
        <p:nvSpPr>
          <p:cNvPr id="4" name="Pladsholder til indhold 3"/>
          <p:cNvSpPr>
            <a:spLocks noGrp="1"/>
          </p:cNvSpPr>
          <p:nvPr>
            <p:ph sz="quarter" idx="11"/>
          </p:nvPr>
        </p:nvSpPr>
        <p:spPr>
          <a:xfrm>
            <a:off x="457200" y="2996953"/>
            <a:ext cx="6491064" cy="1368152"/>
          </a:xfrm>
        </p:spPr>
        <p:txBody>
          <a:bodyPr/>
          <a:lstStyle/>
          <a:p>
            <a:r>
              <a:rPr lang="da-DK" b="1" dirty="0"/>
              <a:t>Software</a:t>
            </a:r>
          </a:p>
          <a:p>
            <a:r>
              <a:rPr lang="da-DK" dirty="0"/>
              <a:t>Anvendelse af repeater kræver en softwarelicens, som kan købes hos radioleverandøren. Det skal bemærkes, at såfremt en radio understøtter repeater-funktionen, vil funktionen først være tilgængelig, når licensoptionen er tilkøbt og via programmering er aktiveret i radioen.</a:t>
            </a:r>
            <a:endParaRPr lang="en-IN" dirty="0"/>
          </a:p>
        </p:txBody>
      </p:sp>
    </p:spTree>
    <p:extLst>
      <p:ext uri="{BB962C8B-B14F-4D97-AF65-F5344CB8AC3E}">
        <p14:creationId xmlns:p14="http://schemas.microsoft.com/office/powerpoint/2010/main" val="405076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Actioncard til opsætning af repeater</a:t>
            </a:r>
          </a:p>
        </p:txBody>
      </p:sp>
      <p:pic>
        <p:nvPicPr>
          <p:cNvPr id="9" name="Billede 8" descr="Scannet tabel som viser Actioncard til opsætning af repeater. Kontakt Rigspolitiet for en gennemgang af tabellen."/>
          <p:cNvPicPr>
            <a:picLocks noChangeAspect="1"/>
          </p:cNvPicPr>
          <p:nvPr/>
        </p:nvPicPr>
        <p:blipFill rotWithShape="1">
          <a:blip r:embed="rId2"/>
          <a:srcRect l="36219" t="36000" r="12201" b="17101"/>
          <a:stretch/>
        </p:blipFill>
        <p:spPr>
          <a:xfrm>
            <a:off x="425116" y="1700808"/>
            <a:ext cx="8165922" cy="4176464"/>
          </a:xfrm>
          <a:prstGeom prst="rect">
            <a:avLst/>
          </a:prstGeom>
        </p:spPr>
      </p:pic>
    </p:spTree>
    <p:extLst>
      <p:ext uri="{BB962C8B-B14F-4D97-AF65-F5344CB8AC3E}">
        <p14:creationId xmlns:p14="http://schemas.microsoft.com/office/powerpoint/2010/main" val="170752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Opmærksomhedspunkter ved anvendelse af </a:t>
            </a:r>
            <a:br>
              <a:rPr lang="da-DK" dirty="0"/>
            </a:br>
            <a:r>
              <a:rPr lang="da-DK" dirty="0"/>
              <a:t>repeater</a:t>
            </a:r>
          </a:p>
        </p:txBody>
      </p:sp>
      <p:sp>
        <p:nvSpPr>
          <p:cNvPr id="3" name="Pladsholder til indhold 2"/>
          <p:cNvSpPr>
            <a:spLocks noGrp="1"/>
          </p:cNvSpPr>
          <p:nvPr>
            <p:ph idx="1"/>
          </p:nvPr>
        </p:nvSpPr>
        <p:spPr>
          <a:xfrm>
            <a:off x="457200" y="1412777"/>
            <a:ext cx="7355160" cy="4248472"/>
          </a:xfrm>
        </p:spPr>
        <p:txBody>
          <a:bodyPr/>
          <a:lstStyle/>
          <a:p>
            <a:pPr marL="0" indent="-180000">
              <a:spcAft>
                <a:spcPts val="2000"/>
              </a:spcAft>
              <a:buFont typeface="+mj-lt"/>
              <a:buAutoNum type="arabicPeriod"/>
            </a:pPr>
            <a:r>
              <a:rPr lang="da-DK" sz="1400" dirty="0"/>
              <a:t>En repeater kan med fordel mærkes tydeligt op, med fx en farvet plade på tastaturet, en farvet ring omkring antennen eller anden tydelig opmærkning.</a:t>
            </a:r>
          </a:p>
          <a:p>
            <a:pPr marL="0" indent="-180000">
              <a:spcAft>
                <a:spcPts val="2000"/>
              </a:spcAft>
              <a:buFont typeface="+mj-lt"/>
              <a:buAutoNum type="arabicPeriod"/>
            </a:pPr>
            <a:r>
              <a:rPr lang="da-DK" sz="1400" dirty="0"/>
              <a:t>Repeater-funktionen er kun relevant for DMO, så radioen behøver kun at være programmeret med DMO-talegrupper, og den behøver ikke nødvendigvis at have TMO-talegrupper.</a:t>
            </a:r>
          </a:p>
          <a:p>
            <a:pPr marL="0" indent="-180000">
              <a:spcAft>
                <a:spcPts val="2000"/>
              </a:spcAft>
              <a:buFont typeface="+mj-lt"/>
              <a:buAutoNum type="arabicPeriod"/>
            </a:pPr>
            <a:r>
              <a:rPr lang="da-DK" sz="1400" dirty="0"/>
              <a:t>Ved anvendelse af repeater tager det ekstra tid fra når PTT-tasten slippes, til kaldet afsluttes for modtageren. Sørg for at tage dig god tid (tænk-tast-tøv-tal) – ellers risikerer du, at din modtager ikke hører hele transmissionen.</a:t>
            </a:r>
          </a:p>
          <a:p>
            <a:pPr marL="0" indent="-180000">
              <a:spcAft>
                <a:spcPts val="2000"/>
              </a:spcAft>
              <a:buFont typeface="+mj-lt"/>
              <a:buAutoNum type="arabicPeriod"/>
            </a:pPr>
            <a:r>
              <a:rPr lang="da-DK" sz="1400" dirty="0"/>
              <a:t>Det er ikke muligt at anvende repeater og gateway på samme talegruppe samtidigt.</a:t>
            </a:r>
          </a:p>
          <a:p>
            <a:pPr marL="0" indent="-180000">
              <a:spcAft>
                <a:spcPts val="2000"/>
              </a:spcAft>
              <a:buFont typeface="+mj-lt"/>
              <a:buAutoNum type="arabicPeriod"/>
            </a:pPr>
            <a:r>
              <a:rPr lang="da-DK" sz="1400" dirty="0"/>
              <a:t>Det er ikke muligt at anvende to eller flere repeatere på samme DMO-talegruppe samtidigt.</a:t>
            </a:r>
          </a:p>
          <a:p>
            <a:pPr marL="0" indent="-180000">
              <a:buFont typeface="+mj-lt"/>
              <a:buAutoNum type="arabicPeriod"/>
            </a:pPr>
            <a:r>
              <a:rPr lang="da-DK" sz="1400" dirty="0"/>
              <a:t>Hvis der er flere repeatere placeret fysisk tæt på hinanden, er det ikke nødvendigvis et problem, så længe de ikke anvender samme talegruppe.</a:t>
            </a:r>
          </a:p>
        </p:txBody>
      </p:sp>
    </p:spTree>
    <p:extLst>
      <p:ext uri="{BB962C8B-B14F-4D97-AF65-F5344CB8AC3E}">
        <p14:creationId xmlns:p14="http://schemas.microsoft.com/office/powerpoint/2010/main" val="351048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a-DK" dirty="0"/>
              <a:t>Opmærksomhedspunkter ved anvendelse af </a:t>
            </a:r>
            <a:br>
              <a:rPr lang="da-DK" dirty="0"/>
            </a:br>
            <a:r>
              <a:rPr lang="da-DK" dirty="0"/>
              <a:t>repeater (fortsat)</a:t>
            </a:r>
          </a:p>
        </p:txBody>
      </p:sp>
      <p:pic>
        <p:nvPicPr>
          <p:cNvPr id="4" name="Billede 1" descr="Logo: CFB – Center for Beredskabskommunikation.">
            <a:extLst>
              <a:ext uri="{FF2B5EF4-FFF2-40B4-BE49-F238E27FC236}">
                <a16:creationId xmlns:a16="http://schemas.microsoft.com/office/drawing/2014/main" id="{53E772E9-A52D-074A-E1F3-EDFA43D57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377429"/>
            <a:ext cx="1944216" cy="459283"/>
          </a:xfrm>
          <a:prstGeom prst="rect">
            <a:avLst/>
          </a:prstGeom>
        </p:spPr>
      </p:pic>
      <p:sp>
        <p:nvSpPr>
          <p:cNvPr id="3" name="Pladsholder til indhold 2"/>
          <p:cNvSpPr>
            <a:spLocks noGrp="1"/>
          </p:cNvSpPr>
          <p:nvPr>
            <p:ph idx="1"/>
          </p:nvPr>
        </p:nvSpPr>
        <p:spPr>
          <a:xfrm>
            <a:off x="457200" y="1412776"/>
            <a:ext cx="8435280" cy="5040560"/>
          </a:xfrm>
        </p:spPr>
        <p:txBody>
          <a:bodyPr/>
          <a:lstStyle/>
          <a:p>
            <a:pPr marL="0" indent="-216000">
              <a:spcAft>
                <a:spcPts val="2000"/>
              </a:spcAft>
              <a:buFont typeface="+mj-lt"/>
              <a:buAutoNum type="arabicPeriod" startAt="7"/>
            </a:pPr>
            <a:r>
              <a:rPr lang="da-DK" sz="1400" dirty="0"/>
              <a:t>Ikoner i displayet på radioen viser hele tiden repeater-tilstanden. Radioens manual kan hjælpe dig med at se, hvad ikonerne betyder (forskelligt fra fabrikat til fabrikat).</a:t>
            </a:r>
          </a:p>
          <a:p>
            <a:pPr marL="0" indent="-216000">
              <a:spcAft>
                <a:spcPts val="2000"/>
              </a:spcAft>
              <a:buFont typeface="+mj-lt"/>
              <a:buAutoNum type="arabicPeriod" startAt="7"/>
            </a:pPr>
            <a:r>
              <a:rPr lang="da-DK" sz="1400" dirty="0"/>
              <a:t>Radioen skal programmeres i forhold til, om det er repeater eller gateway, der skal prioriteres højest (gælder kun for vognradioer).</a:t>
            </a:r>
          </a:p>
          <a:p>
            <a:pPr marL="0" indent="-216000">
              <a:spcAft>
                <a:spcPts val="2000"/>
              </a:spcAft>
              <a:buFont typeface="+mj-lt"/>
              <a:buAutoNum type="arabicPeriod" startAt="7"/>
            </a:pPr>
            <a:r>
              <a:rPr lang="da-DK" sz="1400" dirty="0"/>
              <a:t>Lydstyrken på repeateren kan evt. skrues ned, så den ikke forstyrrer.</a:t>
            </a:r>
          </a:p>
          <a:p>
            <a:pPr marL="0" indent="-288000">
              <a:spcAft>
                <a:spcPts val="2000"/>
              </a:spcAft>
              <a:buFont typeface="+mj-lt"/>
              <a:buAutoNum type="arabicPeriod" startAt="7"/>
            </a:pPr>
            <a:r>
              <a:rPr lang="da-DK" sz="1400" dirty="0"/>
              <a:t>Repeateren i en kuffertløsningen har begrænset batterilevetid. Vognløsningen er stationær (installeret i et køretøj), og er derfor typisk ikke begrænset af batterilevetid.</a:t>
            </a:r>
          </a:p>
          <a:p>
            <a:pPr marL="0" indent="-288000">
              <a:spcAft>
                <a:spcPts val="2000"/>
              </a:spcAft>
              <a:buFont typeface="+mj-lt"/>
              <a:buAutoNum type="arabicPeriod" startAt="7"/>
            </a:pPr>
            <a:r>
              <a:rPr lang="da-DK" sz="1400" dirty="0"/>
              <a:t>En repeater skal kun være tændt under øvelse, test og indsats. Efter endt indsats skal repeateren slukkes. Repeatere må ikke konsekvent være tændt, fordi man derved kan risikere at forstyrre andres indsats, fx ved repeatere monteret fast på bygninger i byen, hvis man med et køretøj kører igennem et andet indsatsområde osv.</a:t>
            </a:r>
          </a:p>
          <a:p>
            <a:pPr marL="0" indent="-288000">
              <a:buFont typeface="+mj-lt"/>
              <a:buAutoNum type="arabicPeriod" startAt="7"/>
            </a:pPr>
            <a:r>
              <a:rPr lang="da-DK" sz="1400" dirty="0"/>
              <a:t>I et indsatsområde skal man være opmærksom på, om andre beredskaber også benytter repeatere. Brugen af </a:t>
            </a:r>
            <a:r>
              <a:rPr lang="da-DK" sz="1400" dirty="0" err="1"/>
              <a:t>repeatere</a:t>
            </a:r>
            <a:r>
              <a:rPr lang="da-DK" sz="1400" dirty="0"/>
              <a:t> i DMO på et skadested kræver koordinering med eget og Teknisk dokument, Sikkerhedsnettet (SINE) 21 øvrige beredskaber. Det er indsatsledelsen på skadestedet, som har ansvaret for kommunikationsskitsen på skadestedet, herunder både kommunikation i TMO og i DMO, og dermed også på anvendelse af repeater (og gateway), samt de anvendte talegrupper hertil, på skadestedet.</a:t>
            </a:r>
          </a:p>
        </p:txBody>
      </p:sp>
    </p:spTree>
    <p:extLst>
      <p:ext uri="{BB962C8B-B14F-4D97-AF65-F5344CB8AC3E}">
        <p14:creationId xmlns:p14="http://schemas.microsoft.com/office/powerpoint/2010/main" val="2618208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464c04b5-9826-47dd-946f-f20c8fb7441f"/>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FB_Pres_DK_template_ny">
  <a:themeElements>
    <a:clrScheme name="CFB">
      <a:dk1>
        <a:sysClr val="windowText" lastClr="000000"/>
      </a:dk1>
      <a:lt1>
        <a:sysClr val="window" lastClr="FFFFFF"/>
      </a:lt1>
      <a:dk2>
        <a:srgbClr val="001E3C"/>
      </a:dk2>
      <a:lt2>
        <a:srgbClr val="B1E3FF"/>
      </a:lt2>
      <a:accent1>
        <a:srgbClr val="D4E600"/>
      </a:accent1>
      <a:accent2>
        <a:srgbClr val="959595"/>
      </a:accent2>
      <a:accent3>
        <a:srgbClr val="3C3C3C"/>
      </a:accent3>
      <a:accent4>
        <a:srgbClr val="CECECE"/>
      </a:accent4>
      <a:accent5>
        <a:srgbClr val="4BACC6"/>
      </a:accent5>
      <a:accent6>
        <a:srgbClr val="E2F4FF"/>
      </a:accent6>
      <a:hlink>
        <a:srgbClr val="1B99CD"/>
      </a:hlink>
      <a:folHlink>
        <a:srgbClr val="959595"/>
      </a:folHlink>
    </a:clrScheme>
    <a:fontScheme name="CFB">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æsentation1" id="{3BA65158-69F2-4228-9BE4-6DAB0EBE09E9}" vid="{3C0714A5-E985-46C5-840E-587164747A44}"/>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CFB-præsentation DK</Template>
  <TotalTime>168</TotalTime>
  <Words>590</Words>
  <Application>Microsoft Office PowerPoint</Application>
  <PresentationFormat>On-screen Show (4:3)</PresentationFormat>
  <Paragraphs>33</Paragraphs>
  <Slides>7</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1" baseType="lpstr">
      <vt:lpstr>Arial</vt:lpstr>
      <vt:lpstr>Times New Roman</vt:lpstr>
      <vt:lpstr>CFB_Pres_DK_template_ny</vt:lpstr>
      <vt:lpstr>think-cell Slide</vt:lpstr>
      <vt:lpstr>Brugen af repeater-funktion i beredskaberne</vt:lpstr>
      <vt:lpstr>Indhold</vt:lpstr>
      <vt:lpstr>Anvendelse af repeater-funktion i beredskaberne </vt:lpstr>
      <vt:lpstr>Radiomodel og software</vt:lpstr>
      <vt:lpstr>Actioncard til opsætning af repeater</vt:lpstr>
      <vt:lpstr>Opmærksomhedspunkter ved anvendelse af  repeater</vt:lpstr>
      <vt:lpstr>Opmærksomhedspunkter ved anvendelse af  repeater (fortsat)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Brugen af repeater-funktion i beredskaberne</dc:title>
  <cp:revision>10</cp:revision>
  <cp:lastPrinted>2015-04-23T06:46:07Z</cp:lastPrinted>
  <dcterms:created xsi:type="dcterms:W3CDTF">2020-04-21T07:47:03Z</dcterms:created>
  <dcterms:modified xsi:type="dcterms:W3CDTF">2024-06-26T14:19:14Z</dcterms:modified>
</cp:coreProperties>
</file>