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56" r:id="rId5"/>
    <p:sldId id="259" r:id="rId6"/>
    <p:sldId id="264" r:id="rId7"/>
    <p:sldId id="263" r:id="rId8"/>
    <p:sldId id="262" r:id="rId9"/>
    <p:sldId id="260" r:id="rId10"/>
    <p:sldId id="265" r:id="rId11"/>
  </p:sldIdLst>
  <p:sldSz cx="12192000" cy="6858000"/>
  <p:notesSz cx="6858000" cy="9144000"/>
  <p:custDataLst>
    <p:tags r:id="rId14"/>
  </p:custDataLst>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506" userDrawn="1">
          <p15:clr>
            <a:srgbClr val="A4A3A4"/>
          </p15:clr>
        </p15:guide>
        <p15:guide id="2" pos="7174"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rsen, Lene (LTH038)" initials="TL(" lastIdx="3" clrIdx="0">
    <p:extLst>
      <p:ext uri="{19B8F6BF-5375-455C-9EA6-DF929625EA0E}">
        <p15:presenceInfo xmlns:p15="http://schemas.microsoft.com/office/powerpoint/2012/main" userId="S-1-5-21-87712913-679880029-1868970003-3247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E3C"/>
    <a:srgbClr val="F2F4F5"/>
    <a:srgbClr val="F4F9BF"/>
    <a:srgbClr val="F4F1EB"/>
    <a:srgbClr val="E8F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5" autoAdjust="0"/>
    <p:restoredTop sz="93969" autoAdjust="0"/>
  </p:normalViewPr>
  <p:slideViewPr>
    <p:cSldViewPr snapToGrid="0" snapToObjects="1">
      <p:cViewPr varScale="1">
        <p:scale>
          <a:sx n="64" d="100"/>
          <a:sy n="64" d="100"/>
        </p:scale>
        <p:origin x="342" y="78"/>
      </p:cViewPr>
      <p:guideLst>
        <p:guide pos="506"/>
        <p:guide pos="7174"/>
        <p:guide orient="horz" pos="216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napToObjects="1">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07EBFA-2F76-40E0-9D2A-0D3C879B4958}" type="datetimeFigureOut">
              <a:rPr lang="en-GB" smtClean="0"/>
              <a:t>07/03/2026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5A8F6A3-431D-43D9-8660-8EFB11689FC7}" type="slidenum">
              <a:rPr lang="en-GB" smtClean="0"/>
              <a:t>‹#›</a:t>
            </a:fld>
            <a:endParaRPr lang="en-GB"/>
          </a:p>
        </p:txBody>
      </p:sp>
    </p:spTree>
    <p:extLst>
      <p:ext uri="{BB962C8B-B14F-4D97-AF65-F5344CB8AC3E}">
        <p14:creationId xmlns:p14="http://schemas.microsoft.com/office/powerpoint/2010/main" val="21210023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16331E-A800-4306-AF5C-BFC9068FBA1E}" type="datetimeFigureOut">
              <a:rPr lang="en-GB" smtClean="0"/>
              <a:t>07/03/2026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F4E237-93BB-4448-BA22-9861A6F3CE74}" type="slidenum">
              <a:rPr lang="en-GB" smtClean="0"/>
              <a:t>‹#›</a:t>
            </a:fld>
            <a:endParaRPr lang="en-GB"/>
          </a:p>
        </p:txBody>
      </p:sp>
    </p:spTree>
    <p:extLst>
      <p:ext uri="{BB962C8B-B14F-4D97-AF65-F5344CB8AC3E}">
        <p14:creationId xmlns:p14="http://schemas.microsoft.com/office/powerpoint/2010/main" val="3431320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image" Target="../media/image6.png"/><Relationship Id="rId2" Type="http://schemas.openxmlformats.org/officeDocument/2006/relationships/slideMaster" Target="../slideMasters/slideMaster1.xml"/><Relationship Id="rId1" Type="http://schemas.openxmlformats.org/officeDocument/2006/relationships/tags" Target="../tags/tag3.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image" Target="../media/image14.emf"/><Relationship Id="rId2" Type="http://schemas.openxmlformats.org/officeDocument/2006/relationships/slideMaster" Target="../slideMasters/slideMaster1.xml"/><Relationship Id="rId1" Type="http://schemas.openxmlformats.org/officeDocument/2006/relationships/tags" Target="../tags/tag9.xml"/><Relationship Id="rId6" Type="http://schemas.openxmlformats.org/officeDocument/2006/relationships/image" Target="../media/image2.emf"/><Relationship Id="rId5" Type="http://schemas.openxmlformats.org/officeDocument/2006/relationships/image" Target="../media/image7.jpg"/><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image" Target="../media/image8.png"/><Relationship Id="rId2" Type="http://schemas.openxmlformats.org/officeDocument/2006/relationships/slideMaster" Target="../slideMasters/slideMaster1.xml"/><Relationship Id="rId1" Type="http://schemas.openxmlformats.org/officeDocument/2006/relationships/tags" Target="../tags/tag4.xml"/><Relationship Id="rId6" Type="http://schemas.openxmlformats.org/officeDocument/2006/relationships/image" Target="../media/image2.emf"/><Relationship Id="rId5" Type="http://schemas.openxmlformats.org/officeDocument/2006/relationships/image" Target="../media/image7.jpg"/><Relationship Id="rId4" Type="http://schemas.openxmlformats.org/officeDocument/2006/relationships/image" Target="../media/image3.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3.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3.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12.png"/><Relationship Id="rId4" Type="http://schemas.openxmlformats.org/officeDocument/2006/relationships/image" Target="../media/image11.png"/></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image" Target="../media/image13.png"/><Relationship Id="rId2" Type="http://schemas.openxmlformats.org/officeDocument/2006/relationships/slideMaster" Target="../slideMasters/slideMaster1.xml"/><Relationship Id="rId1" Type="http://schemas.openxmlformats.org/officeDocument/2006/relationships/tags" Target="../tags/tag8.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_mørkeblå">
    <p:spTree>
      <p:nvGrpSpPr>
        <p:cNvPr id="1" name=""/>
        <p:cNvGrpSpPr/>
        <p:nvPr/>
      </p:nvGrpSpPr>
      <p:grpSpPr>
        <a:xfrm>
          <a:off x="0" y="0"/>
          <a:ext cx="0" cy="0"/>
          <a:chOff x="0" y="0"/>
          <a:chExt cx="0" cy="0"/>
        </a:xfrm>
      </p:grpSpPr>
      <p:graphicFrame>
        <p:nvGraphicFramePr>
          <p:cNvPr id="9" name="think-cell data - do not delete" hidden="1"/>
          <p:cNvGraphicFramePr>
            <a:graphicFrameLocks noChangeAspect="1"/>
          </p:cNvGraphicFramePr>
          <p:nvPr userDrawn="1">
            <p:custDataLst>
              <p:tags r:id="rId1"/>
            </p:custDataLst>
            <p:extLst>
              <p:ext uri="{D42A27DB-BD31-4B8C-83A1-F6EECF244321}">
                <p14:modId xmlns:p14="http://schemas.microsoft.com/office/powerpoint/2010/main" val="25029628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6" name="Billede 5"/>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04" y="283"/>
            <a:ext cx="12190992" cy="6857433"/>
          </a:xfrm>
          <a:prstGeom prst="rect">
            <a:avLst/>
          </a:prstGeom>
        </p:spPr>
      </p:pic>
      <p:sp>
        <p:nvSpPr>
          <p:cNvPr id="8" name="Date Placeholder 7"/>
          <p:cNvSpPr>
            <a:spLocks noGrp="1"/>
          </p:cNvSpPr>
          <p:nvPr>
            <p:ph type="dt" sz="half" idx="10"/>
          </p:nvPr>
        </p:nvSpPr>
        <p:spPr>
          <a:xfrm>
            <a:off x="515938" y="6311114"/>
            <a:ext cx="10953600" cy="282129"/>
          </a:xfrm>
          <a:prstGeom prst="rect">
            <a:avLst/>
          </a:prstGeom>
        </p:spPr>
        <p:txBody>
          <a:bodyPr lIns="0" tIns="0" rIns="0" bIns="0" anchor="ctr">
            <a:spAutoFit/>
          </a:bodyPr>
          <a:lstStyle>
            <a:lvl1pPr>
              <a:lnSpc>
                <a:spcPts val="2200"/>
              </a:lnSpc>
              <a:defRPr lang="da-DK" sz="1000" b="1" kern="1200" cap="all" baseline="0" smtClean="0">
                <a:solidFill>
                  <a:schemeClr val="bg1"/>
                </a:solidFill>
                <a:latin typeface="+mn-lt"/>
                <a:ea typeface="+mn-ea"/>
                <a:cs typeface="+mn-cs"/>
              </a:defRPr>
            </a:lvl1pPr>
          </a:lstStyle>
          <a:p>
            <a:fld id="{114DCD78-F3AA-4ED8-9F36-911B08789380}" type="datetime2">
              <a:rPr lang="da-DK" smtClean="0"/>
              <a:t>7. marts 2026</a:t>
            </a:fld>
            <a:endParaRPr lang="da-DK" dirty="0"/>
          </a:p>
        </p:txBody>
      </p:sp>
      <p:sp>
        <p:nvSpPr>
          <p:cNvPr id="3" name="Subtitle 3"/>
          <p:cNvSpPr>
            <a:spLocks noGrp="1"/>
          </p:cNvSpPr>
          <p:nvPr>
            <p:ph type="subTitle" idx="1" hasCustomPrompt="1"/>
          </p:nvPr>
        </p:nvSpPr>
        <p:spPr>
          <a:xfrm>
            <a:off x="515939" y="3916238"/>
            <a:ext cx="6476400" cy="541687"/>
          </a:xfrm>
        </p:spPr>
        <p:txBody>
          <a:bodyPr wrap="square" anchor="t" anchorCtr="0">
            <a:spAutoFit/>
          </a:bodyPr>
          <a:lstStyle>
            <a:lvl1pPr marL="0" indent="0" algn="l">
              <a:lnSpc>
                <a:spcPct val="110000"/>
              </a:lnSpc>
              <a:buNone/>
              <a:defRPr sz="1600" b="0" baseline="0">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dirty="0"/>
              <a:t>Undertitel</a:t>
            </a:r>
          </a:p>
          <a:p>
            <a:r>
              <a:rPr lang="en-US" dirty="0"/>
              <a:t>max to </a:t>
            </a:r>
            <a:r>
              <a:rPr lang="en-US" dirty="0" err="1"/>
              <a:t>linjer</a:t>
            </a:r>
            <a:endParaRPr lang="da-DK" dirty="0"/>
          </a:p>
        </p:txBody>
      </p:sp>
      <p:sp>
        <p:nvSpPr>
          <p:cNvPr id="2" name="Title 2"/>
          <p:cNvSpPr>
            <a:spLocks noGrp="1"/>
          </p:cNvSpPr>
          <p:nvPr>
            <p:ph type="ctrTitle" hasCustomPrompt="1"/>
          </p:nvPr>
        </p:nvSpPr>
        <p:spPr>
          <a:xfrm>
            <a:off x="475478" y="2068653"/>
            <a:ext cx="11002961" cy="1487587"/>
          </a:xfrm>
        </p:spPr>
        <p:txBody>
          <a:bodyPr vert="horz" lIns="0" tIns="0" rIns="0" bIns="0" rtlCol="0" anchor="b" anchorCtr="0">
            <a:noAutofit/>
          </a:bodyPr>
          <a:lstStyle>
            <a:lvl1pPr>
              <a:lnSpc>
                <a:spcPct val="90000"/>
              </a:lnSpc>
              <a:defRPr lang="en-GB" sz="5500" baseline="0">
                <a:solidFill>
                  <a:schemeClr val="bg1"/>
                </a:solidFill>
              </a:defRPr>
            </a:lvl1pPr>
          </a:lstStyle>
          <a:p>
            <a:pPr lvl="0">
              <a:lnSpc>
                <a:spcPts val="5800"/>
              </a:lnSpc>
            </a:pPr>
            <a:r>
              <a:rPr lang="da-DK" dirty="0"/>
              <a:t>Titel på præsentation max to linjer</a:t>
            </a:r>
          </a:p>
        </p:txBody>
      </p:sp>
      <p:pic>
        <p:nvPicPr>
          <p:cNvPr id="4" name="Billede 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17824" y="512763"/>
            <a:ext cx="1505130" cy="287337"/>
          </a:xfrm>
          <a:prstGeom prst="rect">
            <a:avLst/>
          </a:prstGeom>
        </p:spPr>
      </p:pic>
      <p:pic>
        <p:nvPicPr>
          <p:cNvPr id="7" name="Billede 6"/>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477324" y="215660"/>
            <a:ext cx="992214" cy="701762"/>
          </a:xfrm>
          <a:prstGeom prst="rect">
            <a:avLst/>
          </a:prstGeom>
        </p:spPr>
      </p:pic>
      <p:sp>
        <p:nvSpPr>
          <p:cNvPr id="10" name="Content Placeholder 9">
            <a:extLst>
              <a:ext uri="{FF2B5EF4-FFF2-40B4-BE49-F238E27FC236}">
                <a16:creationId xmlns:a16="http://schemas.microsoft.com/office/drawing/2014/main" id="{B75B22AB-C4AB-EA3A-9A7D-224F7FDF3AC0}"/>
              </a:ext>
            </a:extLst>
          </p:cNvPr>
          <p:cNvSpPr>
            <a:spLocks noGrp="1"/>
          </p:cNvSpPr>
          <p:nvPr>
            <p:ph sz="quarter" idx="11"/>
          </p:nvPr>
        </p:nvSpPr>
        <p:spPr>
          <a:xfrm>
            <a:off x="517525" y="5902325"/>
            <a:ext cx="2308225" cy="282575"/>
          </a:xfrm>
        </p:spPr>
        <p:txBody>
          <a:bodyPr/>
          <a:lstStyle>
            <a:lvl1pPr>
              <a:buNone/>
              <a:defRPr/>
            </a:lvl1pPr>
          </a:lstStyle>
          <a:p>
            <a:pPr lvl="0"/>
            <a:endParaRPr lang="en-US" dirty="0"/>
          </a:p>
        </p:txBody>
      </p:sp>
    </p:spTree>
    <p:extLst>
      <p:ext uri="{BB962C8B-B14F-4D97-AF65-F5344CB8AC3E}">
        <p14:creationId xmlns:p14="http://schemas.microsoft.com/office/powerpoint/2010/main" val="3492505118"/>
      </p:ext>
    </p:extLst>
  </p:cSld>
  <p:clrMapOvr>
    <a:masterClrMapping/>
  </p:clrMapOvr>
  <p:extLst>
    <p:ext uri="{DCECCB84-F9BA-43D5-87BE-67443E8EF086}">
      <p15:sldGuideLst xmlns:p15="http://schemas.microsoft.com/office/powerpoint/2012/main">
        <p15:guide id="1" orient="horz" pos="32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reaker B">
    <p:spTree>
      <p:nvGrpSpPr>
        <p:cNvPr id="1" name=""/>
        <p:cNvGrpSpPr/>
        <p:nvPr/>
      </p:nvGrpSpPr>
      <p:grpSpPr>
        <a:xfrm>
          <a:off x="0" y="0"/>
          <a:ext cx="0" cy="0"/>
          <a:chOff x="0" y="0"/>
          <a:chExt cx="0" cy="0"/>
        </a:xfrm>
      </p:grpSpPr>
      <p:graphicFrame>
        <p:nvGraphicFramePr>
          <p:cNvPr id="4" name="think-cell data - do not delete" hidden="1"/>
          <p:cNvGraphicFramePr>
            <a:graphicFrameLocks noChangeAspect="1"/>
          </p:cNvGraphicFramePr>
          <p:nvPr userDrawn="1">
            <p:custDataLst>
              <p:tags r:id="rId1"/>
            </p:custDataLst>
            <p:extLst>
              <p:ext uri="{D42A27DB-BD31-4B8C-83A1-F6EECF244321}">
                <p14:modId xmlns:p14="http://schemas.microsoft.com/office/powerpoint/2010/main" val="221239181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8" name="Billede 7"/>
          <p:cNvPicPr>
            <a:picLocks noChangeAspect="1"/>
          </p:cNvPicPr>
          <p:nvPr userDrawn="1"/>
        </p:nvPicPr>
        <p:blipFill rotWithShape="1">
          <a:blip r:embed="rId5">
            <a:extLst>
              <a:ext uri="{28A0092B-C50C-407E-A947-70E740481C1C}">
                <a14:useLocalDpi xmlns:a14="http://schemas.microsoft.com/office/drawing/2010/main" val="0"/>
              </a:ext>
            </a:extLst>
          </a:blip>
          <a:srcRect l="636"/>
          <a:stretch/>
        </p:blipFill>
        <p:spPr>
          <a:xfrm>
            <a:off x="0" y="-21976"/>
            <a:ext cx="12192000" cy="6901951"/>
          </a:xfrm>
          <a:prstGeom prst="rect">
            <a:avLst/>
          </a:prstGeom>
        </p:spPr>
      </p:pic>
      <p:sp>
        <p:nvSpPr>
          <p:cNvPr id="6" name="Subtitle 3"/>
          <p:cNvSpPr>
            <a:spLocks noGrp="1"/>
          </p:cNvSpPr>
          <p:nvPr>
            <p:ph type="subTitle" idx="1" hasCustomPrompt="1"/>
          </p:nvPr>
        </p:nvSpPr>
        <p:spPr>
          <a:xfrm>
            <a:off x="515939" y="3916238"/>
            <a:ext cx="11002962" cy="541687"/>
          </a:xfrm>
        </p:spPr>
        <p:txBody>
          <a:bodyPr wrap="square" anchor="t" anchorCtr="0">
            <a:spAutoFit/>
          </a:bodyPr>
          <a:lstStyle>
            <a:lvl1pPr marL="0" indent="0" algn="l">
              <a:lnSpc>
                <a:spcPct val="110000"/>
              </a:lnSpc>
              <a:buNone/>
              <a:defRPr sz="1600" b="0" baseline="0">
                <a:solidFill>
                  <a:schemeClr val="accent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dirty="0"/>
              <a:t>Undertitel</a:t>
            </a:r>
          </a:p>
          <a:p>
            <a:r>
              <a:rPr lang="en-US" dirty="0"/>
              <a:t>max to </a:t>
            </a:r>
            <a:r>
              <a:rPr lang="en-US" dirty="0" err="1"/>
              <a:t>linjer</a:t>
            </a:r>
            <a:endParaRPr lang="da-DK" dirty="0"/>
          </a:p>
        </p:txBody>
      </p:sp>
      <p:sp>
        <p:nvSpPr>
          <p:cNvPr id="7" name="Title 2"/>
          <p:cNvSpPr>
            <a:spLocks noGrp="1"/>
          </p:cNvSpPr>
          <p:nvPr>
            <p:ph type="ctrTitle" hasCustomPrompt="1"/>
          </p:nvPr>
        </p:nvSpPr>
        <p:spPr>
          <a:xfrm>
            <a:off x="475478" y="2068653"/>
            <a:ext cx="11002961" cy="1487587"/>
          </a:xfrm>
        </p:spPr>
        <p:txBody>
          <a:bodyPr vert="horz" lIns="0" tIns="0" rIns="0" bIns="0" rtlCol="0" anchor="b" anchorCtr="0">
            <a:noAutofit/>
          </a:bodyPr>
          <a:lstStyle>
            <a:lvl1pPr>
              <a:lnSpc>
                <a:spcPct val="90000"/>
              </a:lnSpc>
              <a:defRPr lang="en-GB" sz="5500" baseline="0">
                <a:solidFill>
                  <a:schemeClr val="accent1"/>
                </a:solidFill>
              </a:defRPr>
            </a:lvl1pPr>
          </a:lstStyle>
          <a:p>
            <a:pPr lvl="0">
              <a:lnSpc>
                <a:spcPts val="5800"/>
              </a:lnSpc>
            </a:pPr>
            <a:r>
              <a:rPr lang="da-DK" dirty="0"/>
              <a:t>Titel på </a:t>
            </a:r>
            <a:r>
              <a:rPr lang="da-DK" dirty="0" err="1"/>
              <a:t>breaker</a:t>
            </a:r>
            <a:r>
              <a:rPr lang="da-DK" dirty="0"/>
              <a:t> slide max to linjer</a:t>
            </a:r>
          </a:p>
        </p:txBody>
      </p:sp>
      <p:pic>
        <p:nvPicPr>
          <p:cNvPr id="11" name="Billede 10"/>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17824" y="512763"/>
            <a:ext cx="1505130" cy="287336"/>
          </a:xfrm>
          <a:prstGeom prst="rect">
            <a:avLst/>
          </a:prstGeom>
        </p:spPr>
      </p:pic>
      <p:pic>
        <p:nvPicPr>
          <p:cNvPr id="9" name="LogoOne_bmkArt" descr="Logo for Beredskabsstyrelsen"/>
          <p:cNvPicPr/>
          <p:nvPr userDrawn="1"/>
        </p:nvPicPr>
        <p:blipFill rotWithShape="1">
          <a:blip r:embed="rId7">
            <a:extLst>
              <a:ext uri="{28A0092B-C50C-407E-A947-70E740481C1C}">
                <a14:useLocalDpi xmlns:a14="http://schemas.microsoft.com/office/drawing/2010/main" val="0"/>
              </a:ext>
            </a:extLst>
          </a:blip>
          <a:srcRect r="57178"/>
          <a:stretch/>
        </p:blipFill>
        <p:spPr>
          <a:xfrm>
            <a:off x="9963342" y="307024"/>
            <a:ext cx="1515097" cy="556690"/>
          </a:xfrm>
          <a:prstGeom prst="rect">
            <a:avLst/>
          </a:prstGeom>
        </p:spPr>
      </p:pic>
    </p:spTree>
    <p:extLst>
      <p:ext uri="{BB962C8B-B14F-4D97-AF65-F5344CB8AC3E}">
        <p14:creationId xmlns:p14="http://schemas.microsoft.com/office/powerpoint/2010/main" val="868973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side_lyseblå">
    <p:spTree>
      <p:nvGrpSpPr>
        <p:cNvPr id="1" name=""/>
        <p:cNvGrpSpPr/>
        <p:nvPr/>
      </p:nvGrpSpPr>
      <p:grpSpPr>
        <a:xfrm>
          <a:off x="0" y="0"/>
          <a:ext cx="0" cy="0"/>
          <a:chOff x="0" y="0"/>
          <a:chExt cx="0" cy="0"/>
        </a:xfrm>
      </p:grpSpPr>
      <p:graphicFrame>
        <p:nvGraphicFramePr>
          <p:cNvPr id="4" name="think-cell data - do not delete" hidden="1"/>
          <p:cNvGraphicFramePr>
            <a:graphicFrameLocks noChangeAspect="1"/>
          </p:cNvGraphicFramePr>
          <p:nvPr userDrawn="1">
            <p:custDataLst>
              <p:tags r:id="rId1"/>
            </p:custDataLst>
            <p:extLst>
              <p:ext uri="{D42A27DB-BD31-4B8C-83A1-F6EECF244321}">
                <p14:modId xmlns:p14="http://schemas.microsoft.com/office/powerpoint/2010/main" val="259181344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9" name="Billede 8"/>
          <p:cNvPicPr>
            <a:picLocks noChangeAspect="1"/>
          </p:cNvPicPr>
          <p:nvPr userDrawn="1"/>
        </p:nvPicPr>
        <p:blipFill rotWithShape="1">
          <a:blip r:embed="rId5">
            <a:extLst>
              <a:ext uri="{28A0092B-C50C-407E-A947-70E740481C1C}">
                <a14:useLocalDpi xmlns:a14="http://schemas.microsoft.com/office/drawing/2010/main" val="0"/>
              </a:ext>
            </a:extLst>
          </a:blip>
          <a:srcRect l="636"/>
          <a:stretch/>
        </p:blipFill>
        <p:spPr>
          <a:xfrm>
            <a:off x="0" y="-21976"/>
            <a:ext cx="12192000" cy="6901951"/>
          </a:xfrm>
          <a:prstGeom prst="rect">
            <a:avLst/>
          </a:prstGeom>
        </p:spPr>
      </p:pic>
      <p:sp>
        <p:nvSpPr>
          <p:cNvPr id="11" name="Date Placeholder 7"/>
          <p:cNvSpPr>
            <a:spLocks noGrp="1"/>
          </p:cNvSpPr>
          <p:nvPr>
            <p:ph type="dt" sz="half" idx="10"/>
          </p:nvPr>
        </p:nvSpPr>
        <p:spPr>
          <a:xfrm>
            <a:off x="515938" y="6311115"/>
            <a:ext cx="11002962" cy="282129"/>
          </a:xfrm>
          <a:prstGeom prst="rect">
            <a:avLst/>
          </a:prstGeom>
        </p:spPr>
        <p:txBody>
          <a:bodyPr wrap="square" lIns="0" tIns="0" rIns="0" bIns="0" anchor="ctr">
            <a:spAutoFit/>
          </a:bodyPr>
          <a:lstStyle>
            <a:lvl1pPr>
              <a:lnSpc>
                <a:spcPts val="2200"/>
              </a:lnSpc>
              <a:defRPr lang="da-DK" sz="1000" b="1" kern="1200" cap="all" baseline="0" smtClean="0">
                <a:solidFill>
                  <a:schemeClr val="accent1"/>
                </a:solidFill>
                <a:latin typeface="+mn-lt"/>
                <a:ea typeface="+mn-ea"/>
                <a:cs typeface="+mn-cs"/>
              </a:defRPr>
            </a:lvl1pPr>
          </a:lstStyle>
          <a:p>
            <a:fld id="{08612D5D-CF25-4D46-BA5C-92765F937E6F}" type="datetime2">
              <a:rPr lang="da-DK" smtClean="0"/>
              <a:t>7. marts 2026</a:t>
            </a:fld>
            <a:endParaRPr lang="da-DK" dirty="0"/>
          </a:p>
        </p:txBody>
      </p:sp>
      <p:sp>
        <p:nvSpPr>
          <p:cNvPr id="16" name="Subtitle 3"/>
          <p:cNvSpPr>
            <a:spLocks noGrp="1"/>
          </p:cNvSpPr>
          <p:nvPr>
            <p:ph type="subTitle" idx="1" hasCustomPrompt="1"/>
          </p:nvPr>
        </p:nvSpPr>
        <p:spPr>
          <a:xfrm>
            <a:off x="515937" y="3916238"/>
            <a:ext cx="6476400" cy="541687"/>
          </a:xfrm>
        </p:spPr>
        <p:txBody>
          <a:bodyPr wrap="square" anchor="t" anchorCtr="0">
            <a:spAutoFit/>
          </a:bodyPr>
          <a:lstStyle>
            <a:lvl1pPr marL="0" indent="0" algn="l">
              <a:lnSpc>
                <a:spcPct val="110000"/>
              </a:lnSpc>
              <a:buNone/>
              <a:defRPr sz="1600" b="0" baseline="0">
                <a:solidFill>
                  <a:schemeClr val="accent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dirty="0"/>
              <a:t>Undertitel</a:t>
            </a:r>
          </a:p>
          <a:p>
            <a:r>
              <a:rPr lang="en-US" dirty="0"/>
              <a:t>max to </a:t>
            </a:r>
            <a:r>
              <a:rPr lang="en-US" dirty="0" err="1"/>
              <a:t>linjer</a:t>
            </a:r>
            <a:endParaRPr lang="da-DK" dirty="0"/>
          </a:p>
        </p:txBody>
      </p:sp>
      <p:sp>
        <p:nvSpPr>
          <p:cNvPr id="18" name="Title 2"/>
          <p:cNvSpPr>
            <a:spLocks noGrp="1"/>
          </p:cNvSpPr>
          <p:nvPr>
            <p:ph type="ctrTitle" hasCustomPrompt="1"/>
          </p:nvPr>
        </p:nvSpPr>
        <p:spPr>
          <a:xfrm>
            <a:off x="475478" y="2068653"/>
            <a:ext cx="11002961" cy="1487587"/>
          </a:xfrm>
        </p:spPr>
        <p:txBody>
          <a:bodyPr vert="horz" lIns="0" tIns="0" rIns="0" bIns="0" rtlCol="0" anchor="b" anchorCtr="0">
            <a:noAutofit/>
          </a:bodyPr>
          <a:lstStyle>
            <a:lvl1pPr>
              <a:lnSpc>
                <a:spcPct val="90000"/>
              </a:lnSpc>
              <a:defRPr lang="en-GB" sz="5500" baseline="0">
                <a:solidFill>
                  <a:schemeClr val="accent1"/>
                </a:solidFill>
              </a:defRPr>
            </a:lvl1pPr>
          </a:lstStyle>
          <a:p>
            <a:pPr lvl="0">
              <a:lnSpc>
                <a:spcPts val="5800"/>
              </a:lnSpc>
            </a:pPr>
            <a:r>
              <a:rPr lang="da-DK" dirty="0"/>
              <a:t>Titel på præsentation max to linjer</a:t>
            </a:r>
          </a:p>
        </p:txBody>
      </p:sp>
      <p:pic>
        <p:nvPicPr>
          <p:cNvPr id="13" name="Billede 1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17824" y="512763"/>
            <a:ext cx="1505130" cy="287336"/>
          </a:xfrm>
          <a:prstGeom prst="rect">
            <a:avLst/>
          </a:prstGeom>
        </p:spPr>
      </p:pic>
      <p:pic>
        <p:nvPicPr>
          <p:cNvPr id="12" name="Billede 1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0487635" y="217512"/>
            <a:ext cx="971592" cy="687177"/>
          </a:xfrm>
          <a:prstGeom prst="rect">
            <a:avLst/>
          </a:prstGeom>
        </p:spPr>
      </p:pic>
    </p:spTree>
    <p:extLst>
      <p:ext uri="{BB962C8B-B14F-4D97-AF65-F5344CB8AC3E}">
        <p14:creationId xmlns:p14="http://schemas.microsoft.com/office/powerpoint/2010/main" val="2389770175"/>
      </p:ext>
    </p:extLst>
  </p:cSld>
  <p:clrMapOvr>
    <a:masterClrMapping/>
  </p:clrMapOvr>
  <p:extLst>
    <p:ext uri="{DCECCB84-F9BA-43D5-87BE-67443E8EF086}">
      <p15:sldGuideLst xmlns:p15="http://schemas.microsoft.com/office/powerpoint/2012/main">
        <p15:guide id="1" orient="horz" pos="32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dhold A">
    <p:spTree>
      <p:nvGrpSpPr>
        <p:cNvPr id="1" name=""/>
        <p:cNvGrpSpPr/>
        <p:nvPr/>
      </p:nvGrpSpPr>
      <p:grpSpPr>
        <a:xfrm>
          <a:off x="0" y="0"/>
          <a:ext cx="0" cy="0"/>
          <a:chOff x="0" y="0"/>
          <a:chExt cx="0" cy="0"/>
        </a:xfrm>
      </p:grpSpPr>
      <p:graphicFrame>
        <p:nvGraphicFramePr>
          <p:cNvPr id="3" name="think-cell data - do not delete" hidden="1"/>
          <p:cNvGraphicFramePr>
            <a:graphicFrameLocks noChangeAspect="1"/>
          </p:cNvGraphicFramePr>
          <p:nvPr userDrawn="1">
            <p:custDataLst>
              <p:tags r:id="rId1"/>
            </p:custDataLst>
            <p:extLst>
              <p:ext uri="{D42A27DB-BD31-4B8C-83A1-F6EECF244321}">
                <p14:modId xmlns:p14="http://schemas.microsoft.com/office/powerpoint/2010/main" val="14691467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ntent Placeholder 3"/>
          <p:cNvSpPr>
            <a:spLocks noGrp="1"/>
          </p:cNvSpPr>
          <p:nvPr>
            <p:ph sz="quarter" idx="16" hasCustomPrompt="1"/>
          </p:nvPr>
        </p:nvSpPr>
        <p:spPr>
          <a:xfrm>
            <a:off x="6214533" y="1585993"/>
            <a:ext cx="5461530" cy="4535999"/>
          </a:xfrm>
        </p:spPr>
        <p:txBody>
          <a:bodyPr/>
          <a:lstStyle>
            <a:lvl1pPr>
              <a:defRPr baseline="0">
                <a:solidFill>
                  <a:schemeClr val="accent1"/>
                </a:solidFill>
                <a:latin typeface="+mj-lt"/>
              </a:defRPr>
            </a:lvl1pPr>
            <a:lvl2pPr>
              <a:defRPr>
                <a:solidFill>
                  <a:schemeClr val="accent1"/>
                </a:solidFill>
                <a:latin typeface="+mj-lt"/>
              </a:defRPr>
            </a:lvl2pPr>
            <a:lvl3pPr>
              <a:defRPr baseline="0">
                <a:solidFill>
                  <a:schemeClr val="accent1"/>
                </a:solidFill>
                <a:latin typeface="+mj-lt"/>
              </a:defRPr>
            </a:lvl3pPr>
            <a:lvl4pPr>
              <a:defRPr>
                <a:solidFill>
                  <a:schemeClr val="accent1"/>
                </a:solidFill>
                <a:latin typeface="+mj-lt"/>
              </a:defRPr>
            </a:lvl4pPr>
            <a:lvl5pPr>
              <a:defRPr>
                <a:solidFill>
                  <a:schemeClr val="accent1"/>
                </a:solidFill>
                <a:latin typeface="+mj-lt"/>
              </a:defRPr>
            </a:lvl5pPr>
          </a:lstStyle>
          <a:p>
            <a:pPr lvl="0"/>
            <a:r>
              <a:rPr lang="da-DK" dirty="0"/>
              <a:t>Første niveau</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1" name="Content Placeholder 2"/>
          <p:cNvSpPr>
            <a:spLocks noGrp="1"/>
          </p:cNvSpPr>
          <p:nvPr>
            <p:ph sz="quarter" idx="15" hasCustomPrompt="1"/>
          </p:nvPr>
        </p:nvSpPr>
        <p:spPr>
          <a:xfrm>
            <a:off x="515938" y="1584000"/>
            <a:ext cx="5460062" cy="4535999"/>
          </a:xfrm>
        </p:spPr>
        <p:txBody>
          <a:bodyPr/>
          <a:lstStyle>
            <a:lvl1pPr>
              <a:defRPr baseline="0">
                <a:solidFill>
                  <a:schemeClr val="accent1"/>
                </a:solidFill>
                <a:latin typeface="+mj-lt"/>
              </a:defRPr>
            </a:lvl1pPr>
            <a:lvl2pPr>
              <a:defRPr>
                <a:solidFill>
                  <a:schemeClr val="accent1"/>
                </a:solidFill>
                <a:latin typeface="+mj-lt"/>
              </a:defRPr>
            </a:lvl2pPr>
            <a:lvl3pPr>
              <a:defRPr baseline="0">
                <a:solidFill>
                  <a:schemeClr val="accent1"/>
                </a:solidFill>
                <a:latin typeface="+mj-lt"/>
              </a:defRPr>
            </a:lvl3pPr>
            <a:lvl4pPr>
              <a:defRPr>
                <a:solidFill>
                  <a:schemeClr val="accent1"/>
                </a:solidFill>
                <a:latin typeface="+mj-lt"/>
              </a:defRPr>
            </a:lvl4pPr>
            <a:lvl5pPr>
              <a:defRPr>
                <a:solidFill>
                  <a:schemeClr val="accent1"/>
                </a:solidFill>
                <a:latin typeface="+mj-lt"/>
              </a:defRPr>
            </a:lvl5pPr>
          </a:lstStyle>
          <a:p>
            <a:pPr lvl="0"/>
            <a:r>
              <a:rPr lang="da-DK" dirty="0"/>
              <a:t>Første niveau</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7" name="Date Placeholder 7"/>
          <p:cNvSpPr>
            <a:spLocks noGrp="1"/>
          </p:cNvSpPr>
          <p:nvPr>
            <p:ph type="dt" sz="half" idx="2"/>
          </p:nvPr>
        </p:nvSpPr>
        <p:spPr>
          <a:xfrm>
            <a:off x="922336" y="6337176"/>
            <a:ext cx="11002962" cy="237822"/>
          </a:xfrm>
          <a:prstGeom prst="rect">
            <a:avLst/>
          </a:prstGeom>
        </p:spPr>
        <p:txBody>
          <a:bodyPr wrap="square" lIns="0" tIns="0" rIns="0" bIns="0" anchor="ctr">
            <a:spAutoFit/>
          </a:bodyPr>
          <a:lstStyle>
            <a:lvl1pPr>
              <a:lnSpc>
                <a:spcPts val="2200"/>
              </a:lnSpc>
              <a:defRPr lang="da-DK" sz="900" b="0" kern="1200" cap="none" baseline="0" smtClean="0">
                <a:solidFill>
                  <a:schemeClr val="accent1"/>
                </a:solidFill>
                <a:latin typeface="+mn-lt"/>
                <a:ea typeface="+mn-ea"/>
                <a:cs typeface="+mn-cs"/>
              </a:defRPr>
            </a:lvl1pPr>
          </a:lstStyle>
          <a:p>
            <a:fld id="{1D6AE3ED-479C-450D-A7C4-8407C641F770}" type="datetime2">
              <a:rPr lang="da-DK" smtClean="0"/>
              <a:t>7. marts 2026</a:t>
            </a:fld>
            <a:endParaRPr lang="da-DK" dirty="0"/>
          </a:p>
        </p:txBody>
      </p:sp>
      <p:sp>
        <p:nvSpPr>
          <p:cNvPr id="8" name="Title 1"/>
          <p:cNvSpPr>
            <a:spLocks noGrp="1"/>
          </p:cNvSpPr>
          <p:nvPr>
            <p:ph type="title" hasCustomPrompt="1"/>
          </p:nvPr>
        </p:nvSpPr>
        <p:spPr>
          <a:xfrm>
            <a:off x="515939" y="468000"/>
            <a:ext cx="11160124" cy="720000"/>
          </a:xfrm>
        </p:spPr>
        <p:txBody>
          <a:bodyPr vert="horz">
            <a:noAutofit/>
          </a:bodyPr>
          <a:lstStyle>
            <a:lvl1pPr>
              <a:defRPr>
                <a:solidFill>
                  <a:schemeClr val="accent1"/>
                </a:solidFill>
              </a:defRPr>
            </a:lvl1pPr>
          </a:lstStyle>
          <a:p>
            <a:r>
              <a:rPr lang="da-DK" dirty="0"/>
              <a:t>Indsæt tekst</a:t>
            </a:r>
          </a:p>
        </p:txBody>
      </p:sp>
      <p:sp>
        <p:nvSpPr>
          <p:cNvPr id="2" name="TextBox 1">
            <a:extLst>
              <a:ext uri="{FF2B5EF4-FFF2-40B4-BE49-F238E27FC236}">
                <a16:creationId xmlns:a16="http://schemas.microsoft.com/office/drawing/2014/main" id="{647ABFA9-BAFF-FB45-88E5-DD84B373BB41}"/>
              </a:ext>
            </a:extLst>
          </p:cNvPr>
          <p:cNvSpPr txBox="1"/>
          <p:nvPr userDrawn="1"/>
        </p:nvSpPr>
        <p:spPr>
          <a:xfrm>
            <a:off x="922336" y="6339484"/>
            <a:ext cx="1510145" cy="235514"/>
          </a:xfrm>
          <a:prstGeom prst="rect">
            <a:avLst/>
          </a:prstGeom>
          <a:noFill/>
        </p:spPr>
        <p:txBody>
          <a:bodyPr wrap="square" lIns="0" tIns="0" rIns="0" bIns="0" rtlCol="0">
            <a:spAutoFit/>
          </a:bodyPr>
          <a:lstStyle/>
          <a:p>
            <a:pPr marL="0" marR="0" lvl="0" indent="0" algn="l" defTabSz="914400" rtl="0" eaLnBrk="1" fontAlgn="auto" latinLnBrk="0" hangingPunct="1">
              <a:lnSpc>
                <a:spcPts val="2200"/>
              </a:lnSpc>
              <a:spcBef>
                <a:spcPts val="0"/>
              </a:spcBef>
              <a:spcAft>
                <a:spcPts val="0"/>
              </a:spcAft>
              <a:buClrTx/>
              <a:buSzTx/>
              <a:buFontTx/>
              <a:buNone/>
              <a:tabLst/>
              <a:defRPr/>
            </a:pPr>
            <a:fld id="{08612D5D-CF25-4D46-BA5C-92765F937E6F}" type="datetime2">
              <a:rPr kumimoji="0" lang="da-DK" sz="900" b="0" i="0" u="none" strike="noStrike" kern="1200" cap="none" spc="0" normalizeH="0" baseline="0" noProof="0" smtClean="0">
                <a:ln>
                  <a:noFill/>
                </a:ln>
                <a:solidFill>
                  <a:srgbClr val="001E3C"/>
                </a:solidFill>
                <a:effectLst/>
                <a:uLnTx/>
                <a:uFillTx/>
                <a:latin typeface="Verdana"/>
                <a:ea typeface="+mn-ea"/>
                <a:cs typeface="+mn-cs"/>
              </a:rPr>
              <a:pPr marL="0" marR="0" lvl="0" indent="0" algn="l" defTabSz="914400" rtl="0" eaLnBrk="1" fontAlgn="auto" latinLnBrk="0" hangingPunct="1">
                <a:lnSpc>
                  <a:spcPts val="2200"/>
                </a:lnSpc>
                <a:spcBef>
                  <a:spcPts val="0"/>
                </a:spcBef>
                <a:spcAft>
                  <a:spcPts val="0"/>
                </a:spcAft>
                <a:buClrTx/>
                <a:buSzTx/>
                <a:buFontTx/>
                <a:buNone/>
                <a:tabLst/>
                <a:defRPr/>
              </a:pPr>
              <a:t>7. marts 2026</a:t>
            </a:fld>
            <a:endParaRPr kumimoji="0" lang="da-DK" sz="900" b="0" i="0" u="none" strike="noStrike" kern="1200" cap="none" spc="0" normalizeH="0" baseline="0" noProof="0" dirty="0">
              <a:ln>
                <a:noFill/>
              </a:ln>
              <a:solidFill>
                <a:srgbClr val="001E3C"/>
              </a:solidFill>
              <a:effectLst/>
              <a:uLnTx/>
              <a:uFillTx/>
              <a:latin typeface="Verdana"/>
              <a:ea typeface="+mn-ea"/>
              <a:cs typeface="+mn-cs"/>
            </a:endParaRPr>
          </a:p>
        </p:txBody>
      </p:sp>
    </p:spTree>
    <p:extLst>
      <p:ext uri="{BB962C8B-B14F-4D97-AF65-F5344CB8AC3E}">
        <p14:creationId xmlns:p14="http://schemas.microsoft.com/office/powerpoint/2010/main" val="4294505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dhold B">
    <p:spTree>
      <p:nvGrpSpPr>
        <p:cNvPr id="1" name=""/>
        <p:cNvGrpSpPr/>
        <p:nvPr/>
      </p:nvGrpSpPr>
      <p:grpSpPr>
        <a:xfrm>
          <a:off x="0" y="0"/>
          <a:ext cx="0" cy="0"/>
          <a:chOff x="0" y="0"/>
          <a:chExt cx="0" cy="0"/>
        </a:xfrm>
      </p:grpSpPr>
      <p:sp>
        <p:nvSpPr>
          <p:cNvPr id="12" name="Content Placeholder 3"/>
          <p:cNvSpPr>
            <a:spLocks noGrp="1"/>
          </p:cNvSpPr>
          <p:nvPr>
            <p:ph sz="quarter" idx="16" hasCustomPrompt="1"/>
          </p:nvPr>
        </p:nvSpPr>
        <p:spPr>
          <a:xfrm>
            <a:off x="6335713" y="468000"/>
            <a:ext cx="5340349" cy="5653990"/>
          </a:xfrm>
        </p:spPr>
        <p:txBody>
          <a:bodyPr/>
          <a:lstStyle>
            <a:lvl1pPr>
              <a:defRPr baseline="0">
                <a:solidFill>
                  <a:schemeClr val="accent1"/>
                </a:solidFill>
                <a:latin typeface="+mj-lt"/>
              </a:defRPr>
            </a:lvl1pPr>
            <a:lvl2pPr>
              <a:defRPr>
                <a:solidFill>
                  <a:schemeClr val="accent1"/>
                </a:solidFill>
                <a:latin typeface="+mj-lt"/>
              </a:defRPr>
            </a:lvl2pPr>
            <a:lvl3pPr>
              <a:defRPr baseline="0">
                <a:solidFill>
                  <a:schemeClr val="accent1"/>
                </a:solidFill>
                <a:latin typeface="+mj-lt"/>
              </a:defRPr>
            </a:lvl3pPr>
            <a:lvl4pPr>
              <a:defRPr>
                <a:solidFill>
                  <a:schemeClr val="accent1"/>
                </a:solidFill>
                <a:latin typeface="+mj-lt"/>
              </a:defRPr>
            </a:lvl4pPr>
            <a:lvl5pPr>
              <a:defRPr>
                <a:solidFill>
                  <a:schemeClr val="accent1"/>
                </a:solidFill>
                <a:latin typeface="+mj-lt"/>
              </a:defRPr>
            </a:lvl5pPr>
          </a:lstStyle>
          <a:p>
            <a:pPr lvl="0"/>
            <a:r>
              <a:rPr lang="da-DK" dirty="0"/>
              <a:t>Første niveau</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1" name="Content Placeholder 2"/>
          <p:cNvSpPr>
            <a:spLocks noGrp="1"/>
          </p:cNvSpPr>
          <p:nvPr>
            <p:ph sz="quarter" idx="15" hasCustomPrompt="1"/>
          </p:nvPr>
        </p:nvSpPr>
        <p:spPr>
          <a:xfrm>
            <a:off x="515938" y="1584000"/>
            <a:ext cx="5340350" cy="4535999"/>
          </a:xfrm>
        </p:spPr>
        <p:txBody>
          <a:bodyPr/>
          <a:lstStyle>
            <a:lvl1pPr>
              <a:defRPr baseline="0">
                <a:solidFill>
                  <a:schemeClr val="accent1"/>
                </a:solidFill>
                <a:latin typeface="+mj-lt"/>
              </a:defRPr>
            </a:lvl1pPr>
            <a:lvl2pPr>
              <a:defRPr>
                <a:solidFill>
                  <a:schemeClr val="accent1"/>
                </a:solidFill>
                <a:latin typeface="+mj-lt"/>
              </a:defRPr>
            </a:lvl2pPr>
            <a:lvl3pPr>
              <a:defRPr baseline="0">
                <a:solidFill>
                  <a:schemeClr val="accent1"/>
                </a:solidFill>
                <a:latin typeface="+mj-lt"/>
              </a:defRPr>
            </a:lvl3pPr>
            <a:lvl4pPr>
              <a:defRPr>
                <a:solidFill>
                  <a:schemeClr val="accent1"/>
                </a:solidFill>
                <a:latin typeface="+mj-lt"/>
              </a:defRPr>
            </a:lvl4pPr>
            <a:lvl5pPr>
              <a:defRPr>
                <a:solidFill>
                  <a:schemeClr val="accent1"/>
                </a:solidFill>
                <a:latin typeface="+mj-lt"/>
              </a:defRPr>
            </a:lvl5pPr>
          </a:lstStyle>
          <a:p>
            <a:pPr lvl="0"/>
            <a:r>
              <a:rPr lang="da-DK" dirty="0"/>
              <a:t>Første niveau</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le 1"/>
          <p:cNvSpPr>
            <a:spLocks noGrp="1"/>
          </p:cNvSpPr>
          <p:nvPr>
            <p:ph type="title" hasCustomPrompt="1"/>
          </p:nvPr>
        </p:nvSpPr>
        <p:spPr>
          <a:xfrm>
            <a:off x="515939" y="468000"/>
            <a:ext cx="5340350" cy="720000"/>
          </a:xfrm>
        </p:spPr>
        <p:txBody>
          <a:bodyPr>
            <a:noAutofit/>
          </a:bodyPr>
          <a:lstStyle>
            <a:lvl1pPr>
              <a:defRPr>
                <a:solidFill>
                  <a:schemeClr val="accent1"/>
                </a:solidFill>
              </a:defRPr>
            </a:lvl1pPr>
          </a:lstStyle>
          <a:p>
            <a:r>
              <a:rPr lang="da-DK" dirty="0"/>
              <a:t>Indsæt tekst</a:t>
            </a:r>
          </a:p>
        </p:txBody>
      </p:sp>
      <p:sp>
        <p:nvSpPr>
          <p:cNvPr id="5" name="Date Placeholder 7"/>
          <p:cNvSpPr>
            <a:spLocks noGrp="1"/>
          </p:cNvSpPr>
          <p:nvPr>
            <p:ph type="dt" sz="half" idx="2"/>
          </p:nvPr>
        </p:nvSpPr>
        <p:spPr>
          <a:xfrm>
            <a:off x="922336" y="6337176"/>
            <a:ext cx="11002962" cy="237822"/>
          </a:xfrm>
          <a:prstGeom prst="rect">
            <a:avLst/>
          </a:prstGeom>
        </p:spPr>
        <p:txBody>
          <a:bodyPr wrap="square" lIns="0" tIns="0" rIns="0" bIns="0" anchor="ctr">
            <a:spAutoFit/>
          </a:bodyPr>
          <a:lstStyle>
            <a:lvl1pPr>
              <a:lnSpc>
                <a:spcPts val="2200"/>
              </a:lnSpc>
              <a:defRPr lang="da-DK" sz="900" b="0" kern="1200" cap="none" baseline="0" smtClean="0">
                <a:solidFill>
                  <a:schemeClr val="accent1"/>
                </a:solidFill>
                <a:latin typeface="+mn-lt"/>
                <a:ea typeface="+mn-ea"/>
                <a:cs typeface="+mn-cs"/>
              </a:defRPr>
            </a:lvl1pPr>
          </a:lstStyle>
          <a:p>
            <a:fld id="{B27C9255-F96B-4DBB-8B1E-C5A23C68B786}" type="datetime2">
              <a:rPr lang="da-DK" smtClean="0"/>
              <a:t>7. marts 2026</a:t>
            </a:fld>
            <a:endParaRPr lang="da-DK" dirty="0"/>
          </a:p>
        </p:txBody>
      </p:sp>
    </p:spTree>
    <p:extLst>
      <p:ext uri="{BB962C8B-B14F-4D97-AF65-F5344CB8AC3E}">
        <p14:creationId xmlns:p14="http://schemas.microsoft.com/office/powerpoint/2010/main" val="3020135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dhold C">
    <p:spTree>
      <p:nvGrpSpPr>
        <p:cNvPr id="1" name=""/>
        <p:cNvGrpSpPr/>
        <p:nvPr/>
      </p:nvGrpSpPr>
      <p:grpSpPr>
        <a:xfrm>
          <a:off x="0" y="0"/>
          <a:ext cx="0" cy="0"/>
          <a:chOff x="0" y="0"/>
          <a:chExt cx="0" cy="0"/>
        </a:xfrm>
      </p:grpSpPr>
      <p:graphicFrame>
        <p:nvGraphicFramePr>
          <p:cNvPr id="4" name="think-cell data - do not delete" hidden="1"/>
          <p:cNvGraphicFramePr>
            <a:graphicFrameLocks noChangeAspect="1"/>
          </p:cNvGraphicFramePr>
          <p:nvPr userDrawn="1">
            <p:custDataLst>
              <p:tags r:id="rId1"/>
            </p:custDataLst>
            <p:extLst>
              <p:ext uri="{D42A27DB-BD31-4B8C-83A1-F6EECF244321}">
                <p14:modId xmlns:p14="http://schemas.microsoft.com/office/powerpoint/2010/main" val="21415836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ntent Placeholder 3"/>
          <p:cNvSpPr>
            <a:spLocks noGrp="1"/>
          </p:cNvSpPr>
          <p:nvPr>
            <p:ph sz="quarter" idx="16" hasCustomPrompt="1"/>
          </p:nvPr>
        </p:nvSpPr>
        <p:spPr>
          <a:xfrm>
            <a:off x="6335713" y="1584001"/>
            <a:ext cx="5340350" cy="4537992"/>
          </a:xfrm>
        </p:spPr>
        <p:txBody>
          <a:bodyPr/>
          <a:lstStyle>
            <a:lvl1pPr>
              <a:defRPr baseline="0">
                <a:solidFill>
                  <a:schemeClr val="accent1"/>
                </a:solidFill>
                <a:latin typeface="+mj-lt"/>
              </a:defRPr>
            </a:lvl1pPr>
            <a:lvl2pPr>
              <a:defRPr>
                <a:solidFill>
                  <a:schemeClr val="accent1"/>
                </a:solidFill>
                <a:latin typeface="+mj-lt"/>
              </a:defRPr>
            </a:lvl2pPr>
            <a:lvl3pPr>
              <a:defRPr baseline="0">
                <a:solidFill>
                  <a:schemeClr val="accent1"/>
                </a:solidFill>
                <a:latin typeface="+mj-lt"/>
              </a:defRPr>
            </a:lvl3pPr>
            <a:lvl4pPr>
              <a:defRPr>
                <a:solidFill>
                  <a:schemeClr val="accent1"/>
                </a:solidFill>
                <a:latin typeface="+mj-lt"/>
              </a:defRPr>
            </a:lvl4pPr>
            <a:lvl5pPr>
              <a:defRPr>
                <a:solidFill>
                  <a:schemeClr val="accent1"/>
                </a:solidFill>
                <a:latin typeface="+mj-lt"/>
              </a:defRPr>
            </a:lvl5pPr>
          </a:lstStyle>
          <a:p>
            <a:pPr lvl="0"/>
            <a:r>
              <a:rPr lang="da-DK" dirty="0"/>
              <a:t>Første niveau</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1" name="Content Placeholder 2"/>
          <p:cNvSpPr>
            <a:spLocks noGrp="1"/>
          </p:cNvSpPr>
          <p:nvPr>
            <p:ph sz="quarter" idx="15" hasCustomPrompt="1"/>
          </p:nvPr>
        </p:nvSpPr>
        <p:spPr>
          <a:xfrm>
            <a:off x="515938" y="1584000"/>
            <a:ext cx="5340351" cy="4535999"/>
          </a:xfrm>
        </p:spPr>
        <p:txBody>
          <a:bodyPr/>
          <a:lstStyle>
            <a:lvl1pPr>
              <a:defRPr baseline="0">
                <a:solidFill>
                  <a:schemeClr val="accent1"/>
                </a:solidFill>
                <a:latin typeface="+mj-lt"/>
              </a:defRPr>
            </a:lvl1pPr>
            <a:lvl2pPr>
              <a:defRPr>
                <a:solidFill>
                  <a:schemeClr val="accent1"/>
                </a:solidFill>
                <a:latin typeface="+mj-lt"/>
              </a:defRPr>
            </a:lvl2pPr>
            <a:lvl3pPr>
              <a:defRPr baseline="0">
                <a:solidFill>
                  <a:schemeClr val="accent1"/>
                </a:solidFill>
                <a:latin typeface="+mj-lt"/>
              </a:defRPr>
            </a:lvl3pPr>
            <a:lvl4pPr>
              <a:defRPr>
                <a:solidFill>
                  <a:schemeClr val="accent1"/>
                </a:solidFill>
                <a:latin typeface="+mj-lt"/>
              </a:defRPr>
            </a:lvl4pPr>
            <a:lvl5pPr>
              <a:defRPr>
                <a:solidFill>
                  <a:schemeClr val="accent1"/>
                </a:solidFill>
                <a:latin typeface="+mj-lt"/>
              </a:defRPr>
            </a:lvl5pPr>
          </a:lstStyle>
          <a:p>
            <a:pPr lvl="0"/>
            <a:r>
              <a:rPr lang="da-DK" dirty="0"/>
              <a:t>Første niveau</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le 1"/>
          <p:cNvSpPr>
            <a:spLocks noGrp="1"/>
          </p:cNvSpPr>
          <p:nvPr>
            <p:ph type="title" hasCustomPrompt="1"/>
          </p:nvPr>
        </p:nvSpPr>
        <p:spPr>
          <a:xfrm>
            <a:off x="515939" y="468000"/>
            <a:ext cx="11160124" cy="720000"/>
          </a:xfrm>
        </p:spPr>
        <p:txBody>
          <a:bodyPr vert="horz">
            <a:noAutofit/>
          </a:bodyPr>
          <a:lstStyle>
            <a:lvl1pPr>
              <a:defRPr>
                <a:solidFill>
                  <a:schemeClr val="accent1"/>
                </a:solidFill>
              </a:defRPr>
            </a:lvl1pPr>
          </a:lstStyle>
          <a:p>
            <a:r>
              <a:rPr lang="da-DK" dirty="0"/>
              <a:t>Indsæt tekst</a:t>
            </a:r>
          </a:p>
        </p:txBody>
      </p:sp>
      <p:sp>
        <p:nvSpPr>
          <p:cNvPr id="5" name="Date Placeholder 7"/>
          <p:cNvSpPr>
            <a:spLocks noGrp="1"/>
          </p:cNvSpPr>
          <p:nvPr>
            <p:ph type="dt" sz="half" idx="2"/>
          </p:nvPr>
        </p:nvSpPr>
        <p:spPr>
          <a:xfrm>
            <a:off x="922336" y="6337176"/>
            <a:ext cx="11002962" cy="237822"/>
          </a:xfrm>
          <a:prstGeom prst="rect">
            <a:avLst/>
          </a:prstGeom>
        </p:spPr>
        <p:txBody>
          <a:bodyPr wrap="square" lIns="0" tIns="0" rIns="0" bIns="0" anchor="ctr">
            <a:spAutoFit/>
          </a:bodyPr>
          <a:lstStyle>
            <a:lvl1pPr>
              <a:lnSpc>
                <a:spcPts val="2200"/>
              </a:lnSpc>
              <a:defRPr lang="da-DK" sz="900" b="0" kern="1200" cap="none" baseline="0" smtClean="0">
                <a:solidFill>
                  <a:schemeClr val="accent1"/>
                </a:solidFill>
                <a:latin typeface="+mn-lt"/>
                <a:ea typeface="+mn-ea"/>
                <a:cs typeface="+mn-cs"/>
              </a:defRPr>
            </a:lvl1pPr>
          </a:lstStyle>
          <a:p>
            <a:fld id="{B27C9255-F96B-4DBB-8B1E-C5A23C68B786}" type="datetime2">
              <a:rPr lang="da-DK" smtClean="0"/>
              <a:t>7. marts 2026</a:t>
            </a:fld>
            <a:endParaRPr lang="da-DK" dirty="0"/>
          </a:p>
        </p:txBody>
      </p:sp>
    </p:spTree>
    <p:extLst>
      <p:ext uri="{BB962C8B-B14F-4D97-AF65-F5344CB8AC3E}">
        <p14:creationId xmlns:p14="http://schemas.microsoft.com/office/powerpoint/2010/main" val="303090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Indhold C">
    <p:spTree>
      <p:nvGrpSpPr>
        <p:cNvPr id="1" name=""/>
        <p:cNvGrpSpPr/>
        <p:nvPr/>
      </p:nvGrpSpPr>
      <p:grpSpPr>
        <a:xfrm>
          <a:off x="0" y="0"/>
          <a:ext cx="0" cy="0"/>
          <a:chOff x="0" y="0"/>
          <a:chExt cx="0" cy="0"/>
        </a:xfrm>
      </p:grpSpPr>
      <p:graphicFrame>
        <p:nvGraphicFramePr>
          <p:cNvPr id="4" name="think-cell data - do not delete" hidden="1"/>
          <p:cNvGraphicFramePr>
            <a:graphicFrameLocks noChangeAspect="1"/>
          </p:cNvGraphicFramePr>
          <p:nvPr userDrawn="1">
            <p:custDataLst>
              <p:tags r:id="rId1"/>
            </p:custDataLst>
            <p:extLst>
              <p:ext uri="{D42A27DB-BD31-4B8C-83A1-F6EECF244321}">
                <p14:modId xmlns:p14="http://schemas.microsoft.com/office/powerpoint/2010/main" val="28501768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1" name="Content Placeholder 2"/>
          <p:cNvSpPr>
            <a:spLocks noGrp="1"/>
          </p:cNvSpPr>
          <p:nvPr>
            <p:ph sz="quarter" idx="15" hasCustomPrompt="1"/>
          </p:nvPr>
        </p:nvSpPr>
        <p:spPr>
          <a:xfrm>
            <a:off x="515938" y="1584000"/>
            <a:ext cx="11160125" cy="4535999"/>
          </a:xfrm>
        </p:spPr>
        <p:txBody>
          <a:bodyPr/>
          <a:lstStyle>
            <a:lvl1pPr>
              <a:defRPr baseline="0">
                <a:solidFill>
                  <a:schemeClr val="accent1"/>
                </a:solidFill>
                <a:latin typeface="+mj-lt"/>
              </a:defRPr>
            </a:lvl1pPr>
            <a:lvl2pPr>
              <a:defRPr>
                <a:solidFill>
                  <a:schemeClr val="accent1"/>
                </a:solidFill>
                <a:latin typeface="+mj-lt"/>
              </a:defRPr>
            </a:lvl2pPr>
            <a:lvl3pPr>
              <a:defRPr baseline="0">
                <a:solidFill>
                  <a:schemeClr val="accent1"/>
                </a:solidFill>
                <a:latin typeface="+mj-lt"/>
              </a:defRPr>
            </a:lvl3pPr>
            <a:lvl4pPr>
              <a:defRPr>
                <a:solidFill>
                  <a:schemeClr val="accent1"/>
                </a:solidFill>
                <a:latin typeface="+mj-lt"/>
              </a:defRPr>
            </a:lvl4pPr>
            <a:lvl5pPr>
              <a:defRPr>
                <a:solidFill>
                  <a:schemeClr val="accent1"/>
                </a:solidFill>
                <a:latin typeface="+mj-lt"/>
              </a:defRPr>
            </a:lvl5pPr>
          </a:lstStyle>
          <a:p>
            <a:pPr lvl="0"/>
            <a:r>
              <a:rPr lang="da-DK" dirty="0"/>
              <a:t>Første niveau</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2" name="Title 1"/>
          <p:cNvSpPr>
            <a:spLocks noGrp="1"/>
          </p:cNvSpPr>
          <p:nvPr>
            <p:ph type="title" hasCustomPrompt="1"/>
          </p:nvPr>
        </p:nvSpPr>
        <p:spPr>
          <a:xfrm>
            <a:off x="515939" y="468000"/>
            <a:ext cx="11160124" cy="720000"/>
          </a:xfrm>
        </p:spPr>
        <p:txBody>
          <a:bodyPr vert="horz">
            <a:noAutofit/>
          </a:bodyPr>
          <a:lstStyle>
            <a:lvl1pPr>
              <a:defRPr>
                <a:solidFill>
                  <a:schemeClr val="accent1"/>
                </a:solidFill>
              </a:defRPr>
            </a:lvl1pPr>
          </a:lstStyle>
          <a:p>
            <a:r>
              <a:rPr lang="da-DK" dirty="0"/>
              <a:t>Indsæt tekst</a:t>
            </a:r>
          </a:p>
        </p:txBody>
      </p:sp>
      <p:sp>
        <p:nvSpPr>
          <p:cNvPr id="5" name="Date Placeholder 7"/>
          <p:cNvSpPr>
            <a:spLocks noGrp="1"/>
          </p:cNvSpPr>
          <p:nvPr>
            <p:ph type="dt" sz="half" idx="2"/>
          </p:nvPr>
        </p:nvSpPr>
        <p:spPr>
          <a:xfrm>
            <a:off x="922336" y="6337176"/>
            <a:ext cx="11002962" cy="237822"/>
          </a:xfrm>
          <a:prstGeom prst="rect">
            <a:avLst/>
          </a:prstGeom>
        </p:spPr>
        <p:txBody>
          <a:bodyPr wrap="square" lIns="0" tIns="0" rIns="0" bIns="0" anchor="ctr">
            <a:spAutoFit/>
          </a:bodyPr>
          <a:lstStyle>
            <a:lvl1pPr>
              <a:lnSpc>
                <a:spcPts val="2200"/>
              </a:lnSpc>
              <a:defRPr lang="da-DK" sz="900" b="0" kern="1200" cap="none" baseline="0" smtClean="0">
                <a:solidFill>
                  <a:schemeClr val="accent1"/>
                </a:solidFill>
                <a:latin typeface="+mn-lt"/>
                <a:ea typeface="+mn-ea"/>
                <a:cs typeface="+mn-cs"/>
              </a:defRPr>
            </a:lvl1pPr>
          </a:lstStyle>
          <a:p>
            <a:fld id="{B27C9255-F96B-4DBB-8B1E-C5A23C68B786}" type="datetime2">
              <a:rPr lang="da-DK" smtClean="0"/>
              <a:t>7. marts 2026</a:t>
            </a:fld>
            <a:endParaRPr lang="da-DK" dirty="0"/>
          </a:p>
        </p:txBody>
      </p:sp>
    </p:spTree>
    <p:extLst>
      <p:ext uri="{BB962C8B-B14F-4D97-AF65-F5344CB8AC3E}">
        <p14:creationId xmlns:p14="http://schemas.microsoft.com/office/powerpoint/2010/main" val="2876036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dhold D">
    <p:spTree>
      <p:nvGrpSpPr>
        <p:cNvPr id="1" name=""/>
        <p:cNvGrpSpPr/>
        <p:nvPr/>
      </p:nvGrpSpPr>
      <p:grpSpPr>
        <a:xfrm>
          <a:off x="0" y="0"/>
          <a:ext cx="0" cy="0"/>
          <a:chOff x="0" y="0"/>
          <a:chExt cx="0" cy="0"/>
        </a:xfrm>
      </p:grpSpPr>
      <p:sp>
        <p:nvSpPr>
          <p:cNvPr id="2" name="Date Placeholder 7"/>
          <p:cNvSpPr>
            <a:spLocks noGrp="1"/>
          </p:cNvSpPr>
          <p:nvPr>
            <p:ph type="dt" sz="half" idx="2"/>
          </p:nvPr>
        </p:nvSpPr>
        <p:spPr>
          <a:xfrm>
            <a:off x="922336" y="6337176"/>
            <a:ext cx="11002962" cy="237822"/>
          </a:xfrm>
          <a:prstGeom prst="rect">
            <a:avLst/>
          </a:prstGeom>
        </p:spPr>
        <p:txBody>
          <a:bodyPr wrap="square" lIns="0" tIns="0" rIns="0" bIns="0" anchor="ctr">
            <a:spAutoFit/>
          </a:bodyPr>
          <a:lstStyle>
            <a:lvl1pPr>
              <a:lnSpc>
                <a:spcPts val="2200"/>
              </a:lnSpc>
              <a:defRPr lang="da-DK" sz="900" b="0" kern="1200" cap="none" baseline="0" smtClean="0">
                <a:solidFill>
                  <a:schemeClr val="accent1"/>
                </a:solidFill>
                <a:latin typeface="+mn-lt"/>
                <a:ea typeface="+mn-ea"/>
                <a:cs typeface="+mn-cs"/>
              </a:defRPr>
            </a:lvl1pPr>
          </a:lstStyle>
          <a:p>
            <a:fld id="{B27C9255-F96B-4DBB-8B1E-C5A23C68B786}" type="datetime2">
              <a:rPr lang="da-DK" smtClean="0"/>
              <a:t>7. marts 2026</a:t>
            </a:fld>
            <a:endParaRPr lang="da-DK" dirty="0"/>
          </a:p>
        </p:txBody>
      </p:sp>
    </p:spTree>
    <p:extLst>
      <p:ext uri="{BB962C8B-B14F-4D97-AF65-F5344CB8AC3E}">
        <p14:creationId xmlns:p14="http://schemas.microsoft.com/office/powerpoint/2010/main" val="281835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rugerguide">
    <p:spTree>
      <p:nvGrpSpPr>
        <p:cNvPr id="1" name=""/>
        <p:cNvGrpSpPr/>
        <p:nvPr/>
      </p:nvGrpSpPr>
      <p:grpSpPr>
        <a:xfrm>
          <a:off x="0" y="0"/>
          <a:ext cx="0" cy="0"/>
          <a:chOff x="0" y="0"/>
          <a:chExt cx="0" cy="0"/>
        </a:xfrm>
      </p:grpSpPr>
      <p:sp>
        <p:nvSpPr>
          <p:cNvPr id="4" name="AutoShape 4"/>
          <p:cNvSpPr>
            <a:spLocks/>
          </p:cNvSpPr>
          <p:nvPr userDrawn="1"/>
        </p:nvSpPr>
        <p:spPr bwMode="gray">
          <a:xfrm>
            <a:off x="503238" y="3213223"/>
            <a:ext cx="2417762" cy="1057275"/>
          </a:xfrm>
          <a:prstGeom prst="rect">
            <a:avLst/>
          </a:prstGeom>
          <a:noFill/>
          <a:ln w="12700" algn="ctr">
            <a:noFill/>
            <a:miter lim="800000"/>
            <a:headEnd/>
            <a:tailEnd/>
          </a:ln>
          <a:effectLst/>
        </p:spPr>
        <p:txBody>
          <a:bodyPr lIns="0" tIns="0" rIns="0" bIns="0">
            <a:spAutoFit/>
          </a:bodyPr>
          <a:lstStyle/>
          <a:p>
            <a:pPr fontAlgn="auto">
              <a:spcBef>
                <a:spcPts val="0"/>
              </a:spcBef>
              <a:spcAft>
                <a:spcPts val="600"/>
              </a:spcAft>
              <a:buFont typeface="+mj-lt"/>
              <a:buNone/>
              <a:defRPr/>
            </a:pPr>
            <a:r>
              <a:rPr lang="da-DK" sz="1200" b="1" noProof="1">
                <a:latin typeface="+mn-lt"/>
              </a:rPr>
              <a:t>Gitter- og hjælpelinjer</a:t>
            </a:r>
          </a:p>
          <a:p>
            <a:pPr fontAlgn="auto">
              <a:spcBef>
                <a:spcPts val="0"/>
              </a:spcBef>
              <a:spcAft>
                <a:spcPts val="240"/>
              </a:spcAft>
              <a:buFont typeface="+mj-lt"/>
              <a:buNone/>
              <a:defRPr/>
            </a:pPr>
            <a:r>
              <a:rPr lang="da-DK" sz="900" noProof="1">
                <a:latin typeface="+mn-lt"/>
                <a:cs typeface="Arial" charset="0"/>
              </a:rPr>
              <a:t>For at se gitter- og hjælpelinjer</a:t>
            </a:r>
          </a:p>
          <a:p>
            <a:pPr fontAlgn="auto">
              <a:spcBef>
                <a:spcPts val="0"/>
              </a:spcBef>
              <a:spcAft>
                <a:spcPts val="240"/>
              </a:spcAft>
              <a:buFont typeface="+mj-lt"/>
              <a:buNone/>
              <a:defRPr/>
            </a:pPr>
            <a:r>
              <a:rPr lang="da-DK" sz="900" b="1" noProof="1">
                <a:latin typeface="+mn-lt"/>
                <a:cs typeface="Arial" charset="0"/>
              </a:rPr>
              <a:t>1.</a:t>
            </a:r>
            <a:r>
              <a:rPr lang="da-DK" sz="900" noProof="1">
                <a:latin typeface="+mn-lt"/>
                <a:cs typeface="Arial" charset="0"/>
              </a:rPr>
              <a:t> Klik på </a:t>
            </a:r>
            <a:r>
              <a:rPr lang="da-DK" sz="900" b="1" noProof="1">
                <a:latin typeface="+mn-lt"/>
                <a:cs typeface="Arial" charset="0"/>
              </a:rPr>
              <a:t>Vis</a:t>
            </a:r>
            <a:endParaRPr lang="da-DK" sz="900" noProof="1">
              <a:latin typeface="+mn-lt"/>
              <a:cs typeface="Arial" charset="0"/>
            </a:endParaRPr>
          </a:p>
          <a:p>
            <a:pPr fontAlgn="auto">
              <a:spcBef>
                <a:spcPts val="0"/>
              </a:spcBef>
              <a:spcAft>
                <a:spcPts val="240"/>
              </a:spcAft>
              <a:buFont typeface="+mj-lt"/>
              <a:buNone/>
              <a:defRPr/>
            </a:pPr>
            <a:r>
              <a:rPr lang="da-DK" sz="900" b="1" noProof="1">
                <a:latin typeface="+mn-lt"/>
                <a:cs typeface="Arial" charset="0"/>
              </a:rPr>
              <a:t>2. </a:t>
            </a:r>
            <a:r>
              <a:rPr lang="da-DK" sz="900" noProof="1">
                <a:latin typeface="+mn-lt"/>
                <a:cs typeface="Arial" charset="0"/>
              </a:rPr>
              <a:t>Vælg </a:t>
            </a:r>
            <a:r>
              <a:rPr lang="da-DK" sz="900" b="1" noProof="1">
                <a:latin typeface="+mn-lt"/>
                <a:cs typeface="Arial" charset="0"/>
              </a:rPr>
              <a:t>Gitterlinjer</a:t>
            </a:r>
            <a:r>
              <a:rPr lang="da-DK" sz="900" noProof="1">
                <a:latin typeface="+mn-lt"/>
                <a:cs typeface="Arial" charset="0"/>
              </a:rPr>
              <a:t> og/eller </a:t>
            </a:r>
            <a:r>
              <a:rPr lang="da-DK" sz="900" b="1" noProof="1">
                <a:latin typeface="+mn-lt"/>
                <a:cs typeface="Arial" charset="0"/>
              </a:rPr>
              <a:t>Hjælpelinjer</a:t>
            </a:r>
          </a:p>
          <a:p>
            <a:pPr fontAlgn="auto">
              <a:spcBef>
                <a:spcPts val="0"/>
              </a:spcBef>
              <a:spcAft>
                <a:spcPts val="240"/>
              </a:spcAft>
              <a:buFont typeface="+mj-lt"/>
              <a:buNone/>
              <a:defRPr/>
            </a:pPr>
            <a:endParaRPr lang="da-DK" sz="900" b="1" noProof="1">
              <a:latin typeface="+mn-lt"/>
            </a:endParaRPr>
          </a:p>
          <a:p>
            <a:pPr fontAlgn="auto">
              <a:spcBef>
                <a:spcPts val="0"/>
              </a:spcBef>
              <a:spcAft>
                <a:spcPts val="240"/>
              </a:spcAft>
              <a:buFont typeface="+mj-lt"/>
              <a:buNone/>
              <a:defRPr/>
            </a:pPr>
            <a:r>
              <a:rPr lang="da-DK" sz="900" b="1" noProof="1">
                <a:latin typeface="+mn-lt"/>
              </a:rPr>
              <a:t>Tip</a:t>
            </a:r>
            <a:r>
              <a:rPr lang="da-DK" sz="900" noProof="1">
                <a:latin typeface="+mn-lt"/>
              </a:rPr>
              <a:t>: Alt + F9 for hurtig visning af hjælpelinjer</a:t>
            </a:r>
          </a:p>
        </p:txBody>
      </p:sp>
      <p:sp>
        <p:nvSpPr>
          <p:cNvPr id="5" name="Text Box 48"/>
          <p:cNvSpPr txBox="1">
            <a:spLocks noChangeArrowheads="1"/>
          </p:cNvSpPr>
          <p:nvPr userDrawn="1"/>
        </p:nvSpPr>
        <p:spPr bwMode="auto">
          <a:xfrm>
            <a:off x="503238" y="1592386"/>
            <a:ext cx="2417762" cy="1431925"/>
          </a:xfrm>
          <a:prstGeom prst="rect">
            <a:avLst/>
          </a:prstGeom>
          <a:noFill/>
          <a:ln>
            <a:noFill/>
          </a:ln>
        </p:spPr>
        <p:txBody>
          <a:bodyPr lIns="0" tIns="0" rIns="14400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auto" hangingPunct="1">
              <a:spcBef>
                <a:spcPts val="0"/>
              </a:spcBef>
              <a:spcAft>
                <a:spcPts val="600"/>
              </a:spcAft>
              <a:defRPr/>
            </a:pPr>
            <a:r>
              <a:rPr lang="da-DK" sz="1200" b="1" noProof="1">
                <a:latin typeface="+mn-lt"/>
              </a:rPr>
              <a:t>For at justere side nummerering, dato og sidefod</a:t>
            </a:r>
          </a:p>
          <a:p>
            <a:pPr eaLnBrk="1" fontAlgn="auto" hangingPunct="1">
              <a:spcBef>
                <a:spcPts val="0"/>
              </a:spcBef>
              <a:spcAft>
                <a:spcPts val="600"/>
              </a:spcAft>
              <a:defRPr/>
            </a:pPr>
            <a:r>
              <a:rPr lang="da-DK" altLang="da-DK" sz="900" b="1" noProof="1">
                <a:latin typeface="+mn-lt"/>
              </a:rPr>
              <a:t>1. </a:t>
            </a:r>
            <a:r>
              <a:rPr lang="da-DK" altLang="da-DK" sz="900" noProof="1">
                <a:latin typeface="+mn-lt"/>
              </a:rPr>
              <a:t>Vælg </a:t>
            </a:r>
            <a:r>
              <a:rPr lang="da-DK" altLang="da-DK" sz="900" b="1" noProof="1">
                <a:latin typeface="+mn-lt"/>
              </a:rPr>
              <a:t>Indsæt</a:t>
            </a:r>
            <a:r>
              <a:rPr lang="da-DK" altLang="da-DK" sz="900" noProof="1">
                <a:latin typeface="+mn-lt"/>
              </a:rPr>
              <a:t> i topmenuen </a:t>
            </a:r>
          </a:p>
          <a:p>
            <a:pPr eaLnBrk="1" fontAlgn="auto" hangingPunct="1">
              <a:spcBef>
                <a:spcPts val="0"/>
              </a:spcBef>
              <a:spcAft>
                <a:spcPts val="240"/>
              </a:spcAft>
              <a:defRPr/>
            </a:pPr>
            <a:r>
              <a:rPr lang="da-DK" altLang="da-DK" sz="900" b="1" noProof="1">
                <a:latin typeface="+mn-lt"/>
              </a:rPr>
              <a:t>2. </a:t>
            </a:r>
            <a:r>
              <a:rPr lang="da-DK" altLang="da-DK" sz="900" noProof="1">
                <a:latin typeface="+mn-lt"/>
              </a:rPr>
              <a:t>Vælg </a:t>
            </a:r>
            <a:r>
              <a:rPr lang="da-DK" altLang="da-DK" sz="900" b="1" noProof="1">
                <a:latin typeface="+mn-lt"/>
              </a:rPr>
              <a:t>Sidehoved og Sidefod</a:t>
            </a:r>
          </a:p>
          <a:p>
            <a:pPr eaLnBrk="1" fontAlgn="auto" hangingPunct="1">
              <a:spcBef>
                <a:spcPts val="0"/>
              </a:spcBef>
              <a:spcAft>
                <a:spcPts val="240"/>
              </a:spcAft>
              <a:defRPr/>
            </a:pPr>
            <a:endParaRPr lang="da-DK" sz="900" b="1" noProof="1">
              <a:latin typeface="+mn-lt"/>
            </a:endParaRPr>
          </a:p>
          <a:p>
            <a:pPr eaLnBrk="1" fontAlgn="auto" hangingPunct="1">
              <a:spcBef>
                <a:spcPts val="0"/>
              </a:spcBef>
              <a:spcAft>
                <a:spcPts val="240"/>
              </a:spcAft>
              <a:defRPr/>
            </a:pPr>
            <a:r>
              <a:rPr lang="da-DK" sz="900" noProof="1">
                <a:latin typeface="+mn-lt"/>
              </a:rPr>
              <a:t>Vælg </a:t>
            </a:r>
            <a:r>
              <a:rPr lang="da-DK" sz="900" b="1" noProof="1">
                <a:latin typeface="+mn-lt"/>
              </a:rPr>
              <a:t>Anvend på alle </a:t>
            </a:r>
            <a:r>
              <a:rPr lang="da-DK" sz="900" noProof="1">
                <a:latin typeface="+mn-lt"/>
              </a:rPr>
              <a:t>eller </a:t>
            </a:r>
            <a:r>
              <a:rPr lang="da-DK" sz="900" b="1" noProof="1">
                <a:latin typeface="+mn-lt"/>
              </a:rPr>
              <a:t>Anvend</a:t>
            </a:r>
            <a:r>
              <a:rPr lang="da-DK" sz="900" noProof="1">
                <a:latin typeface="+mn-lt"/>
              </a:rPr>
              <a:t> hvis det kun skal være på et enkelt slide</a:t>
            </a:r>
          </a:p>
          <a:p>
            <a:pPr eaLnBrk="1" fontAlgn="auto" hangingPunct="1">
              <a:spcBef>
                <a:spcPts val="0"/>
              </a:spcBef>
              <a:spcAft>
                <a:spcPts val="240"/>
              </a:spcAft>
              <a:defRPr/>
            </a:pPr>
            <a:endParaRPr lang="da-DK" sz="900" noProof="1">
              <a:latin typeface="+mn-lt"/>
            </a:endParaRPr>
          </a:p>
        </p:txBody>
      </p:sp>
      <p:sp>
        <p:nvSpPr>
          <p:cNvPr id="6" name="AutoShape 4"/>
          <p:cNvSpPr>
            <a:spLocks/>
          </p:cNvSpPr>
          <p:nvPr userDrawn="1"/>
        </p:nvSpPr>
        <p:spPr bwMode="gray">
          <a:xfrm>
            <a:off x="3438525" y="1590675"/>
            <a:ext cx="1738313" cy="539750"/>
          </a:xfrm>
          <a:prstGeom prst="rect">
            <a:avLst/>
          </a:prstGeom>
          <a:noFill/>
          <a:ln w="12700" algn="ctr">
            <a:noFill/>
            <a:miter lim="800000"/>
            <a:headEnd/>
            <a:tailEnd/>
          </a:ln>
          <a:effectLst/>
        </p:spPr>
        <p:txBody>
          <a:bodyPr lIns="0" tIns="0" rIns="0" bIns="0">
            <a:spAutoFit/>
          </a:bodyPr>
          <a:lstStyle/>
          <a:p>
            <a:pPr fontAlgn="auto">
              <a:spcBef>
                <a:spcPts val="0"/>
              </a:spcBef>
              <a:spcAft>
                <a:spcPts val="600"/>
              </a:spcAft>
              <a:buFont typeface="+mj-lt"/>
              <a:buNone/>
              <a:defRPr/>
            </a:pPr>
            <a:r>
              <a:rPr lang="da-DK" sz="1200" b="1" noProof="1">
                <a:latin typeface="+mn-lt"/>
              </a:rPr>
              <a:t>Indsæt billede</a:t>
            </a:r>
          </a:p>
          <a:p>
            <a:pPr fontAlgn="auto">
              <a:spcBef>
                <a:spcPts val="0"/>
              </a:spcBef>
              <a:spcAft>
                <a:spcPts val="240"/>
              </a:spcAft>
              <a:buFont typeface="+mj-lt"/>
              <a:buNone/>
              <a:defRPr/>
            </a:pPr>
            <a:r>
              <a:rPr lang="da-DK" sz="900" noProof="1">
                <a:latin typeface="+mn-lt"/>
                <a:cs typeface="Arial" charset="0"/>
              </a:rPr>
              <a:t>På layouts med billedholder klik på ikon og vælg </a:t>
            </a:r>
            <a:r>
              <a:rPr lang="da-DK" sz="900" b="1" noProof="1">
                <a:latin typeface="+mn-lt"/>
                <a:cs typeface="Arial" charset="0"/>
              </a:rPr>
              <a:t>Indsæt</a:t>
            </a:r>
            <a:endParaRPr lang="da-DK" sz="900" b="1" noProof="1">
              <a:latin typeface="+mn-lt"/>
            </a:endParaRPr>
          </a:p>
        </p:txBody>
      </p:sp>
      <p:pic>
        <p:nvPicPr>
          <p:cNvPr id="7" name="Billede 11"/>
          <p:cNvPicPr>
            <a:picLocks noChangeAspect="1"/>
          </p:cNvPicPr>
          <p:nvPr userDrawn="1"/>
        </p:nvPicPr>
        <p:blipFill>
          <a:blip r:embed="rId2" cstate="print"/>
          <a:srcRect/>
          <a:stretch>
            <a:fillRect/>
          </a:stretch>
        </p:blipFill>
        <p:spPr bwMode="auto">
          <a:xfrm>
            <a:off x="5419725" y="1808163"/>
            <a:ext cx="244475" cy="261937"/>
          </a:xfrm>
          <a:prstGeom prst="rect">
            <a:avLst/>
          </a:prstGeom>
          <a:noFill/>
          <a:ln w="9525">
            <a:noFill/>
            <a:miter lim="800000"/>
            <a:headEnd/>
            <a:tailEnd/>
          </a:ln>
        </p:spPr>
      </p:pic>
      <p:sp>
        <p:nvSpPr>
          <p:cNvPr id="8" name="TextBox 12"/>
          <p:cNvSpPr txBox="1">
            <a:spLocks noChangeArrowheads="1"/>
          </p:cNvSpPr>
          <p:nvPr userDrawn="1"/>
        </p:nvSpPr>
        <p:spPr bwMode="auto">
          <a:xfrm>
            <a:off x="3289300" y="2401888"/>
            <a:ext cx="2032000" cy="2308225"/>
          </a:xfrm>
          <a:prstGeom prst="rect">
            <a:avLst/>
          </a:prstGeom>
          <a:noFill/>
          <a:ln>
            <a:noFill/>
          </a:ln>
        </p:spPr>
        <p:txBody>
          <a:bodyPr lIns="144000" tIns="0" rIns="0" bIns="0">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fontAlgn="auto" hangingPunct="1">
              <a:spcBef>
                <a:spcPts val="0"/>
              </a:spcBef>
              <a:spcAft>
                <a:spcPts val="600"/>
              </a:spcAft>
              <a:buFontTx/>
              <a:buNone/>
              <a:defRPr/>
            </a:pPr>
            <a:r>
              <a:rPr lang="da-DK" sz="1200" b="1" noProof="1">
                <a:latin typeface="+mn-lt"/>
                <a:cs typeface="+mn-cs"/>
              </a:rPr>
              <a:t>Beskær billede</a:t>
            </a:r>
          </a:p>
          <a:p>
            <a:pPr eaLnBrk="1" fontAlgn="auto" hangingPunct="1">
              <a:spcBef>
                <a:spcPts val="0"/>
              </a:spcBef>
              <a:spcAft>
                <a:spcPts val="600"/>
              </a:spcAft>
              <a:buFontTx/>
              <a:buNone/>
              <a:defRPr/>
            </a:pPr>
            <a:r>
              <a:rPr lang="da-DK" sz="900" b="1" noProof="1">
                <a:latin typeface="+mn-lt"/>
                <a:cs typeface="+mn-cs"/>
              </a:rPr>
              <a:t>1. </a:t>
            </a:r>
            <a:r>
              <a:rPr lang="da-DK" sz="900" noProof="1">
                <a:latin typeface="+mn-lt"/>
                <a:cs typeface="+mn-cs"/>
              </a:rPr>
              <a:t>Klik </a:t>
            </a:r>
            <a:r>
              <a:rPr lang="da-DK" sz="900" b="1" noProof="1">
                <a:latin typeface="+mn-lt"/>
                <a:cs typeface="+mn-cs"/>
              </a:rPr>
              <a:t>Beskær</a:t>
            </a:r>
            <a:r>
              <a:rPr lang="da-DK" sz="900" noProof="1">
                <a:latin typeface="+mn-lt"/>
                <a:cs typeface="+mn-cs"/>
              </a:rPr>
              <a:t> for at ændre billedets fokus/størrelse</a:t>
            </a:r>
            <a:endParaRPr lang="da-DK" altLang="da-DK" sz="900" noProof="1">
              <a:latin typeface="+mn-lt"/>
            </a:endParaRPr>
          </a:p>
          <a:p>
            <a:pPr eaLnBrk="1" fontAlgn="auto" hangingPunct="1">
              <a:spcBef>
                <a:spcPct val="0"/>
              </a:spcBef>
              <a:spcAft>
                <a:spcPts val="600"/>
              </a:spcAft>
              <a:buFontTx/>
              <a:buNone/>
              <a:defRPr/>
            </a:pPr>
            <a:r>
              <a:rPr lang="da-DK" altLang="da-DK" sz="900" b="1" noProof="1">
                <a:latin typeface="+mn-lt"/>
              </a:rPr>
              <a:t>2. </a:t>
            </a:r>
            <a:r>
              <a:rPr lang="da-DK" altLang="da-DK" sz="900" noProof="1">
                <a:latin typeface="+mn-lt"/>
              </a:rPr>
              <a:t>Ønsker du at skalere billedet, så hold </a:t>
            </a:r>
            <a:r>
              <a:rPr lang="da-DK" altLang="da-DK" sz="900" b="1" noProof="1">
                <a:latin typeface="+mn-lt"/>
              </a:rPr>
              <a:t>SHIFT</a:t>
            </a:r>
            <a:r>
              <a:rPr lang="da-DK" altLang="da-DK" sz="900" noProof="1">
                <a:latin typeface="+mn-lt"/>
              </a:rPr>
              <a:t>-knappen nede, mens der trækkes i billedets hjørner</a:t>
            </a:r>
          </a:p>
          <a:p>
            <a:pPr eaLnBrk="1" fontAlgn="auto" hangingPunct="1">
              <a:spcBef>
                <a:spcPts val="600"/>
              </a:spcBef>
              <a:spcAft>
                <a:spcPts val="600"/>
              </a:spcAft>
              <a:buFontTx/>
              <a:buNone/>
              <a:defRPr/>
            </a:pPr>
            <a:r>
              <a:rPr lang="da-DK" sz="900" b="1" noProof="1">
                <a:latin typeface="+mn-lt"/>
                <a:cs typeface="+mn-cs"/>
              </a:rPr>
              <a:t>3. </a:t>
            </a:r>
            <a:r>
              <a:rPr lang="da-DK" sz="900" noProof="1">
                <a:latin typeface="+mn-lt"/>
                <a:cs typeface="+mn-cs"/>
              </a:rPr>
              <a:t>Højreklik på billedet </a:t>
            </a:r>
            <a:br>
              <a:rPr lang="da-DK" sz="900" noProof="1">
                <a:latin typeface="+mn-lt"/>
                <a:cs typeface="+mn-cs"/>
              </a:rPr>
            </a:br>
            <a:r>
              <a:rPr lang="da-DK" sz="900" noProof="1">
                <a:latin typeface="+mn-lt"/>
                <a:cs typeface="+mn-cs"/>
              </a:rPr>
              <a:t>og vælg </a:t>
            </a:r>
            <a:r>
              <a:rPr lang="da-DK" sz="900" b="1" noProof="1">
                <a:latin typeface="+mn-lt"/>
                <a:cs typeface="+mn-cs"/>
              </a:rPr>
              <a:t>Placer bagerst</a:t>
            </a:r>
            <a:endParaRPr lang="da-DK" sz="900" noProof="1">
              <a:latin typeface="+mn-lt"/>
              <a:cs typeface="+mn-cs"/>
            </a:endParaRPr>
          </a:p>
          <a:p>
            <a:pPr eaLnBrk="1" fontAlgn="auto" hangingPunct="1">
              <a:spcBef>
                <a:spcPts val="600"/>
              </a:spcBef>
              <a:spcAft>
                <a:spcPts val="600"/>
              </a:spcAft>
              <a:buFontTx/>
              <a:buNone/>
              <a:defRPr/>
            </a:pPr>
            <a:r>
              <a:rPr lang="da-DK" sz="900" b="1" noProof="1">
                <a:latin typeface="+mn-lt"/>
                <a:cs typeface="+mn-cs"/>
              </a:rPr>
              <a:t>Tips</a:t>
            </a:r>
            <a:r>
              <a:rPr lang="da-DK" sz="900" noProof="1">
                <a:latin typeface="+mn-lt"/>
                <a:cs typeface="+mn-cs"/>
              </a:rPr>
              <a:t>: Hvis du sletter billedet, og indsætter et nyt, kan billedet lægge sig foran tekst og grafik, hvis dette sker, skal du vælge billedet, højreklik og vælg </a:t>
            </a:r>
            <a:r>
              <a:rPr lang="da-DK" sz="900" b="1" noProof="1">
                <a:latin typeface="+mn-lt"/>
                <a:cs typeface="+mn-cs"/>
              </a:rPr>
              <a:t>Placer bagest</a:t>
            </a:r>
            <a:endParaRPr lang="da-DK" altLang="da-DK" sz="900" noProof="1">
              <a:latin typeface="+mn-lt"/>
            </a:endParaRPr>
          </a:p>
        </p:txBody>
      </p:sp>
      <p:pic>
        <p:nvPicPr>
          <p:cNvPr id="9" name="Billede 13"/>
          <p:cNvPicPr>
            <a:picLocks noChangeAspect="1"/>
          </p:cNvPicPr>
          <p:nvPr userDrawn="1"/>
        </p:nvPicPr>
        <p:blipFill>
          <a:blip r:embed="rId3" cstate="print"/>
          <a:srcRect/>
          <a:stretch>
            <a:fillRect/>
          </a:stretch>
        </p:blipFill>
        <p:spPr bwMode="auto">
          <a:xfrm>
            <a:off x="5427663" y="3317875"/>
            <a:ext cx="338137" cy="320675"/>
          </a:xfrm>
          <a:prstGeom prst="rect">
            <a:avLst/>
          </a:prstGeom>
          <a:noFill/>
          <a:ln w="9525">
            <a:noFill/>
            <a:miter lim="800000"/>
            <a:headEnd/>
            <a:tailEnd/>
          </a:ln>
        </p:spPr>
      </p:pic>
      <p:pic>
        <p:nvPicPr>
          <p:cNvPr id="10" name="Billede 14"/>
          <p:cNvPicPr>
            <a:picLocks noChangeAspect="1"/>
          </p:cNvPicPr>
          <p:nvPr userDrawn="1"/>
        </p:nvPicPr>
        <p:blipFill>
          <a:blip r:embed="rId4" cstate="print"/>
          <a:srcRect/>
          <a:stretch>
            <a:fillRect/>
          </a:stretch>
        </p:blipFill>
        <p:spPr bwMode="auto">
          <a:xfrm>
            <a:off x="5440363" y="3732213"/>
            <a:ext cx="261937" cy="266700"/>
          </a:xfrm>
          <a:prstGeom prst="rect">
            <a:avLst/>
          </a:prstGeom>
          <a:noFill/>
          <a:ln w="9525">
            <a:noFill/>
            <a:miter lim="800000"/>
            <a:headEnd/>
            <a:tailEnd/>
          </a:ln>
        </p:spPr>
      </p:pic>
      <p:sp>
        <p:nvSpPr>
          <p:cNvPr id="11" name="Title 1"/>
          <p:cNvSpPr txBox="1">
            <a:spLocks/>
          </p:cNvSpPr>
          <p:nvPr userDrawn="1"/>
        </p:nvSpPr>
        <p:spPr>
          <a:xfrm>
            <a:off x="514800" y="468000"/>
            <a:ext cx="8137525" cy="696912"/>
          </a:xfrm>
          <a:prstGeom prst="rect">
            <a:avLst/>
          </a:prstGeom>
        </p:spPr>
        <p:txBody>
          <a:bodyPr lIns="0" tIns="0" rIns="0" bIns="0">
            <a:normAutofit/>
          </a:bodyPr>
          <a:lstStyle>
            <a:lvl1pPr algn="l" defTabSz="685800" rtl="0" eaLnBrk="1" latinLnBrk="0" hangingPunct="1">
              <a:lnSpc>
                <a:spcPct val="90000"/>
              </a:lnSpc>
              <a:spcBef>
                <a:spcPct val="0"/>
              </a:spcBef>
              <a:buNone/>
              <a:defRPr sz="2600" b="1" kern="1200" baseline="0">
                <a:solidFill>
                  <a:schemeClr val="accent1"/>
                </a:solidFill>
                <a:latin typeface="+mj-lt"/>
                <a:ea typeface="+mj-ea"/>
                <a:cs typeface="+mj-cs"/>
              </a:defRPr>
            </a:lvl1pPr>
          </a:lstStyle>
          <a:p>
            <a:pPr fontAlgn="auto">
              <a:spcAft>
                <a:spcPts val="0"/>
              </a:spcAft>
              <a:defRPr/>
            </a:pPr>
            <a:r>
              <a:rPr lang="da-DK" dirty="0">
                <a:solidFill>
                  <a:srgbClr val="FF0000"/>
                </a:solidFill>
              </a:rPr>
              <a:t>Brugerguide - slet før anvendelse</a:t>
            </a:r>
          </a:p>
        </p:txBody>
      </p:sp>
      <p:pic>
        <p:nvPicPr>
          <p:cNvPr id="14" name="Billede 18"/>
          <p:cNvPicPr>
            <a:picLocks noChangeAspect="1"/>
          </p:cNvPicPr>
          <p:nvPr userDrawn="1"/>
        </p:nvPicPr>
        <p:blipFill>
          <a:blip r:embed="rId5" cstate="print"/>
          <a:srcRect/>
          <a:stretch>
            <a:fillRect/>
          </a:stretch>
        </p:blipFill>
        <p:spPr bwMode="auto">
          <a:xfrm>
            <a:off x="7967663" y="3286125"/>
            <a:ext cx="549275" cy="284163"/>
          </a:xfrm>
          <a:prstGeom prst="rect">
            <a:avLst/>
          </a:prstGeom>
          <a:noFill/>
          <a:ln w="9525">
            <a:noFill/>
            <a:miter lim="800000"/>
            <a:headEnd/>
            <a:tailEnd/>
          </a:ln>
        </p:spPr>
      </p:pic>
      <p:sp>
        <p:nvSpPr>
          <p:cNvPr id="15" name="Text Box 48"/>
          <p:cNvSpPr txBox="1">
            <a:spLocks noChangeArrowheads="1"/>
          </p:cNvSpPr>
          <p:nvPr userDrawn="1"/>
        </p:nvSpPr>
        <p:spPr bwMode="auto">
          <a:xfrm>
            <a:off x="6391275" y="1582738"/>
            <a:ext cx="1927225" cy="2586037"/>
          </a:xfrm>
          <a:prstGeom prst="rect">
            <a:avLst/>
          </a:prstGeom>
          <a:noFill/>
          <a:ln>
            <a:noFill/>
          </a:ln>
        </p:spPr>
        <p:txBody>
          <a:bodyPr lIns="0" tIns="0" rIns="14400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auto" hangingPunct="1">
              <a:spcBef>
                <a:spcPts val="0"/>
              </a:spcBef>
              <a:spcAft>
                <a:spcPts val="600"/>
              </a:spcAft>
              <a:defRPr/>
            </a:pPr>
            <a:r>
              <a:rPr lang="en-GB" sz="1050" b="1" noProof="1">
                <a:latin typeface="+mn-lt"/>
              </a:rPr>
              <a:t>Brug teksttypografier</a:t>
            </a:r>
          </a:p>
          <a:p>
            <a:pPr eaLnBrk="1" fontAlgn="auto" hangingPunct="1">
              <a:spcBef>
                <a:spcPts val="0"/>
              </a:spcBef>
              <a:spcAft>
                <a:spcPts val="600"/>
              </a:spcAft>
              <a:defRPr/>
            </a:pPr>
            <a:r>
              <a:rPr lang="en-GB" altLang="da-DK" sz="900" noProof="1">
                <a:latin typeface="+mn-lt"/>
              </a:rPr>
              <a:t>Brug </a:t>
            </a:r>
            <a:r>
              <a:rPr lang="en-GB" altLang="da-DK" sz="900" b="1" noProof="1">
                <a:latin typeface="+mn-lt"/>
              </a:rPr>
              <a:t>TAB</a:t>
            </a:r>
            <a:r>
              <a:rPr lang="en-GB" altLang="da-DK" sz="900" noProof="1">
                <a:latin typeface="+mn-lt"/>
              </a:rPr>
              <a:t> for at gå frem i tekst-niveauer. Klik ENTER, derefter TAB for at skifte </a:t>
            </a:r>
            <a:br>
              <a:rPr lang="en-GB" altLang="da-DK" sz="900" noProof="1">
                <a:latin typeface="+mn-lt"/>
              </a:rPr>
            </a:br>
            <a:r>
              <a:rPr lang="en-GB" altLang="da-DK" sz="900" noProof="1">
                <a:latin typeface="+mn-lt"/>
              </a:rPr>
              <a:t>fra et niveau til et næste.</a:t>
            </a:r>
          </a:p>
          <a:p>
            <a:pPr eaLnBrk="1" fontAlgn="auto" hangingPunct="1">
              <a:spcBef>
                <a:spcPts val="0"/>
              </a:spcBef>
              <a:spcAft>
                <a:spcPts val="600"/>
              </a:spcAft>
              <a:defRPr/>
            </a:pPr>
            <a:r>
              <a:rPr lang="en-GB" altLang="da-DK" sz="900" noProof="1">
                <a:latin typeface="+mn-lt"/>
              </a:rPr>
              <a:t>Niveau 1 = Tekst 16</a:t>
            </a:r>
            <a:br>
              <a:rPr lang="en-GB" altLang="da-DK" sz="900" noProof="1">
                <a:latin typeface="+mn-lt"/>
              </a:rPr>
            </a:br>
            <a:r>
              <a:rPr lang="en-GB" altLang="da-DK" sz="900" noProof="1">
                <a:latin typeface="+mn-lt"/>
              </a:rPr>
              <a:t>Niveau 2 = Tekst 14</a:t>
            </a:r>
            <a:br>
              <a:rPr lang="en-GB" altLang="da-DK" sz="900" noProof="1">
                <a:latin typeface="+mn-lt"/>
              </a:rPr>
            </a:br>
            <a:r>
              <a:rPr lang="en-GB" altLang="da-DK" sz="900" noProof="1">
                <a:latin typeface="+mn-lt"/>
              </a:rPr>
              <a:t>Niveau 3-9 = Tekst 12</a:t>
            </a:r>
          </a:p>
          <a:p>
            <a:pPr eaLnBrk="1" fontAlgn="auto" hangingPunct="1">
              <a:spcBef>
                <a:spcPts val="0"/>
              </a:spcBef>
              <a:spcAft>
                <a:spcPts val="600"/>
              </a:spcAft>
              <a:defRPr/>
            </a:pPr>
            <a:endParaRPr lang="en-GB" altLang="da-DK" sz="900" noProof="1">
              <a:latin typeface="+mn-lt"/>
            </a:endParaRPr>
          </a:p>
          <a:p>
            <a:pPr eaLnBrk="1" fontAlgn="auto" hangingPunct="1">
              <a:spcBef>
                <a:spcPts val="0"/>
              </a:spcBef>
              <a:spcAft>
                <a:spcPts val="240"/>
              </a:spcAft>
              <a:defRPr/>
            </a:pPr>
            <a:r>
              <a:rPr lang="en-GB" altLang="da-DK" sz="900" noProof="1">
                <a:latin typeface="+mn-lt"/>
              </a:rPr>
              <a:t>For at gå tilbage i tekst-niveauer, </a:t>
            </a:r>
            <a:br>
              <a:rPr lang="en-GB" altLang="da-DK" sz="900" noProof="1">
                <a:latin typeface="+mn-lt"/>
              </a:rPr>
            </a:br>
            <a:r>
              <a:rPr lang="en-GB" altLang="da-DK" sz="900" noProof="1">
                <a:latin typeface="+mn-lt"/>
              </a:rPr>
              <a:t>brug </a:t>
            </a:r>
            <a:r>
              <a:rPr lang="en-GB" altLang="da-DK" sz="900" b="1" noProof="1">
                <a:latin typeface="+mn-lt"/>
              </a:rPr>
              <a:t>SHIFT-TAB</a:t>
            </a:r>
          </a:p>
          <a:p>
            <a:pPr eaLnBrk="1" fontAlgn="auto" hangingPunct="1">
              <a:spcBef>
                <a:spcPts val="0"/>
              </a:spcBef>
              <a:spcAft>
                <a:spcPts val="240"/>
              </a:spcAft>
              <a:defRPr/>
            </a:pPr>
            <a:endParaRPr lang="en-GB" sz="900" b="1" noProof="1">
              <a:latin typeface="+mn-lt"/>
            </a:endParaRPr>
          </a:p>
          <a:p>
            <a:pPr eaLnBrk="1" fontAlgn="auto" hangingPunct="1">
              <a:spcBef>
                <a:spcPts val="0"/>
              </a:spcBef>
              <a:spcAft>
                <a:spcPts val="240"/>
              </a:spcAft>
              <a:defRPr/>
            </a:pPr>
            <a:r>
              <a:rPr lang="en-GB" sz="900" noProof="1">
                <a:latin typeface="+mn-lt"/>
              </a:rPr>
              <a:t>Alternativt kan </a:t>
            </a:r>
            <a:br>
              <a:rPr lang="en-GB" sz="900" noProof="1">
                <a:latin typeface="+mn-lt"/>
              </a:rPr>
            </a:br>
            <a:r>
              <a:rPr lang="en-GB" sz="900" b="1" noProof="1">
                <a:latin typeface="+mn-lt"/>
              </a:rPr>
              <a:t>Forøg</a:t>
            </a:r>
            <a:r>
              <a:rPr lang="en-GB" sz="900" noProof="1">
                <a:latin typeface="+mn-lt"/>
              </a:rPr>
              <a:t> og </a:t>
            </a:r>
            <a:r>
              <a:rPr lang="en-GB" sz="900" b="1" noProof="1">
                <a:latin typeface="+mn-lt"/>
              </a:rPr>
              <a:t>Formindsk </a:t>
            </a:r>
            <a:br>
              <a:rPr lang="en-GB" sz="900" b="1" noProof="1">
                <a:latin typeface="+mn-lt"/>
              </a:rPr>
            </a:br>
            <a:r>
              <a:rPr lang="en-GB" sz="900" noProof="1">
                <a:latin typeface="+mn-lt"/>
              </a:rPr>
              <a:t>listeniveau bruges</a:t>
            </a:r>
          </a:p>
          <a:p>
            <a:pPr eaLnBrk="1" fontAlgn="auto" hangingPunct="1">
              <a:spcBef>
                <a:spcPts val="0"/>
              </a:spcBef>
              <a:spcAft>
                <a:spcPts val="240"/>
              </a:spcAft>
              <a:defRPr/>
            </a:pPr>
            <a:endParaRPr lang="en-GB" sz="700" noProof="1">
              <a:latin typeface="+mn-lt"/>
            </a:endParaRPr>
          </a:p>
        </p:txBody>
      </p:sp>
      <p:sp>
        <p:nvSpPr>
          <p:cNvPr id="12" name="Date Placeholder 7"/>
          <p:cNvSpPr>
            <a:spLocks noGrp="1"/>
          </p:cNvSpPr>
          <p:nvPr>
            <p:ph type="dt" sz="half" idx="2"/>
          </p:nvPr>
        </p:nvSpPr>
        <p:spPr>
          <a:xfrm>
            <a:off x="922336" y="6337176"/>
            <a:ext cx="11002962" cy="237822"/>
          </a:xfrm>
          <a:prstGeom prst="rect">
            <a:avLst/>
          </a:prstGeom>
        </p:spPr>
        <p:txBody>
          <a:bodyPr wrap="square" lIns="0" tIns="0" rIns="0" bIns="0" anchor="ctr">
            <a:spAutoFit/>
          </a:bodyPr>
          <a:lstStyle>
            <a:lvl1pPr>
              <a:lnSpc>
                <a:spcPts val="2200"/>
              </a:lnSpc>
              <a:defRPr lang="da-DK" sz="900" b="0" kern="1200" cap="none" baseline="0" smtClean="0">
                <a:solidFill>
                  <a:schemeClr val="accent1"/>
                </a:solidFill>
                <a:latin typeface="+mn-lt"/>
                <a:ea typeface="+mn-ea"/>
                <a:cs typeface="+mn-cs"/>
              </a:defRPr>
            </a:lvl1pPr>
          </a:lstStyle>
          <a:p>
            <a:fld id="{B27C9255-F96B-4DBB-8B1E-C5A23C68B786}" type="datetime2">
              <a:rPr lang="da-DK" smtClean="0"/>
              <a:t>7. marts 2026</a:t>
            </a:fld>
            <a:endParaRPr lang="da-DK" dirty="0"/>
          </a:p>
        </p:txBody>
      </p:sp>
    </p:spTree>
    <p:extLst>
      <p:ext uri="{BB962C8B-B14F-4D97-AF65-F5344CB8AC3E}">
        <p14:creationId xmlns:p14="http://schemas.microsoft.com/office/powerpoint/2010/main" val="3449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reaker A">
    <p:spTree>
      <p:nvGrpSpPr>
        <p:cNvPr id="1" name=""/>
        <p:cNvGrpSpPr/>
        <p:nvPr/>
      </p:nvGrpSpPr>
      <p:grpSpPr>
        <a:xfrm>
          <a:off x="0" y="0"/>
          <a:ext cx="0" cy="0"/>
          <a:chOff x="0" y="0"/>
          <a:chExt cx="0" cy="0"/>
        </a:xfrm>
      </p:grpSpPr>
      <p:graphicFrame>
        <p:nvGraphicFramePr>
          <p:cNvPr id="4" name="think-cell data - do not delete" hidden="1"/>
          <p:cNvGraphicFramePr>
            <a:graphicFrameLocks noChangeAspect="1"/>
          </p:cNvGraphicFramePr>
          <p:nvPr userDrawn="1">
            <p:custDataLst>
              <p:tags r:id="rId1"/>
            </p:custDataLst>
            <p:extLst>
              <p:ext uri="{D42A27DB-BD31-4B8C-83A1-F6EECF244321}">
                <p14:modId xmlns:p14="http://schemas.microsoft.com/office/powerpoint/2010/main" val="308356822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pic>
        <p:nvPicPr>
          <p:cNvPr id="2" name="Billede 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04" y="283"/>
            <a:ext cx="12190992" cy="6857433"/>
          </a:xfrm>
          <a:prstGeom prst="rect">
            <a:avLst/>
          </a:prstGeom>
        </p:spPr>
      </p:pic>
      <p:sp>
        <p:nvSpPr>
          <p:cNvPr id="6" name="Subtitle 3"/>
          <p:cNvSpPr>
            <a:spLocks noGrp="1"/>
          </p:cNvSpPr>
          <p:nvPr>
            <p:ph type="subTitle" idx="1" hasCustomPrompt="1"/>
          </p:nvPr>
        </p:nvSpPr>
        <p:spPr>
          <a:xfrm>
            <a:off x="515939" y="3916238"/>
            <a:ext cx="11002962" cy="541687"/>
          </a:xfrm>
        </p:spPr>
        <p:txBody>
          <a:bodyPr wrap="square" anchor="t" anchorCtr="0">
            <a:spAutoFit/>
          </a:bodyPr>
          <a:lstStyle>
            <a:lvl1pPr marL="0" indent="0" algn="l">
              <a:lnSpc>
                <a:spcPct val="110000"/>
              </a:lnSpc>
              <a:buNone/>
              <a:defRPr sz="1600" b="0" baseline="0">
                <a:solidFill>
                  <a:schemeClr val="bg1"/>
                </a:soli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dirty="0"/>
              <a:t>Undertitel</a:t>
            </a:r>
          </a:p>
          <a:p>
            <a:r>
              <a:rPr lang="en-US" dirty="0"/>
              <a:t>max to </a:t>
            </a:r>
            <a:r>
              <a:rPr lang="en-US" dirty="0" err="1"/>
              <a:t>linjer</a:t>
            </a:r>
            <a:endParaRPr lang="da-DK" dirty="0"/>
          </a:p>
        </p:txBody>
      </p:sp>
      <p:sp>
        <p:nvSpPr>
          <p:cNvPr id="7" name="Title 2"/>
          <p:cNvSpPr>
            <a:spLocks noGrp="1"/>
          </p:cNvSpPr>
          <p:nvPr>
            <p:ph type="ctrTitle" hasCustomPrompt="1"/>
          </p:nvPr>
        </p:nvSpPr>
        <p:spPr>
          <a:xfrm>
            <a:off x="475478" y="2068653"/>
            <a:ext cx="11002961" cy="1487587"/>
          </a:xfrm>
        </p:spPr>
        <p:txBody>
          <a:bodyPr vert="horz" lIns="0" tIns="0" rIns="0" bIns="0" rtlCol="0" anchor="b" anchorCtr="0">
            <a:noAutofit/>
          </a:bodyPr>
          <a:lstStyle>
            <a:lvl1pPr>
              <a:lnSpc>
                <a:spcPct val="90000"/>
              </a:lnSpc>
              <a:defRPr lang="en-GB" sz="5500" baseline="0">
                <a:solidFill>
                  <a:schemeClr val="bg1"/>
                </a:solidFill>
              </a:defRPr>
            </a:lvl1pPr>
          </a:lstStyle>
          <a:p>
            <a:pPr lvl="0">
              <a:lnSpc>
                <a:spcPts val="5800"/>
              </a:lnSpc>
            </a:pPr>
            <a:r>
              <a:rPr lang="da-DK" dirty="0"/>
              <a:t>Titel på </a:t>
            </a:r>
            <a:r>
              <a:rPr lang="da-DK" dirty="0" err="1"/>
              <a:t>breaker</a:t>
            </a:r>
            <a:r>
              <a:rPr lang="da-DK" dirty="0"/>
              <a:t> slide max to linjer</a:t>
            </a:r>
          </a:p>
        </p:txBody>
      </p:sp>
      <p:pic>
        <p:nvPicPr>
          <p:cNvPr id="12" name="Billede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17824" y="512763"/>
            <a:ext cx="1505130" cy="287337"/>
          </a:xfrm>
          <a:prstGeom prst="rect">
            <a:avLst/>
          </a:prstGeom>
        </p:spPr>
      </p:pic>
      <p:pic>
        <p:nvPicPr>
          <p:cNvPr id="9" name="Billede 8"/>
          <p:cNvPicPr>
            <a:picLocks noChangeAspect="1"/>
          </p:cNvPicPr>
          <p:nvPr userDrawn="1"/>
        </p:nvPicPr>
        <p:blipFill rotWithShape="1">
          <a:blip r:embed="rId7" cstate="print">
            <a:extLst>
              <a:ext uri="{28A0092B-C50C-407E-A947-70E740481C1C}">
                <a14:useLocalDpi xmlns:a14="http://schemas.microsoft.com/office/drawing/2010/main" val="0"/>
              </a:ext>
            </a:extLst>
          </a:blip>
          <a:srcRect l="30298" t="32863" r="29895" b="41287"/>
          <a:stretch/>
        </p:blipFill>
        <p:spPr>
          <a:xfrm>
            <a:off x="9954441" y="322120"/>
            <a:ext cx="1523998" cy="556690"/>
          </a:xfrm>
          <a:prstGeom prst="rect">
            <a:avLst/>
          </a:prstGeom>
        </p:spPr>
      </p:pic>
    </p:spTree>
    <p:extLst>
      <p:ext uri="{BB962C8B-B14F-4D97-AF65-F5344CB8AC3E}">
        <p14:creationId xmlns:p14="http://schemas.microsoft.com/office/powerpoint/2010/main" val="868330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think-cell data - do not delete" hidden="1"/>
          <p:cNvGraphicFramePr>
            <a:graphicFrameLocks noChangeAspect="1"/>
          </p:cNvGraphicFramePr>
          <p:nvPr userDrawn="1">
            <p:custDataLst>
              <p:tags r:id="rId12"/>
            </p:custDataLst>
            <p:extLst>
              <p:ext uri="{D42A27DB-BD31-4B8C-83A1-F6EECF244321}">
                <p14:modId xmlns:p14="http://schemas.microsoft.com/office/powerpoint/2010/main" val="36669364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3" imgW="306" imgH="306" progId="TCLayout.ActiveDocument.1">
                  <p:embed/>
                </p:oleObj>
              </mc:Choice>
              <mc:Fallback>
                <p:oleObj name="think-cell Slide" r:id="rId13" imgW="306" imgH="306" progId="TCLayout.ActiveDocument.1">
                  <p:embed/>
                  <p:pic>
                    <p:nvPicPr>
                      <p:cNvPr id="0" name=""/>
                      <p:cNvPicPr/>
                      <p:nvPr/>
                    </p:nvPicPr>
                    <p:blipFill>
                      <a:blip r:embed="rId14"/>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idx="1"/>
          </p:nvPr>
        </p:nvSpPr>
        <p:spPr>
          <a:xfrm>
            <a:off x="515938" y="1584000"/>
            <a:ext cx="11004062" cy="4536000"/>
          </a:xfrm>
          <a:prstGeom prst="rect">
            <a:avLst/>
          </a:prstGeom>
        </p:spPr>
        <p:txBody>
          <a:bodyPr vert="horz" lIns="0" tIns="0" rIns="0" bIns="0" rtlCol="0">
            <a:noAutofit/>
          </a:bodyPr>
          <a:lstStyle/>
          <a:p>
            <a:pPr lvl="0"/>
            <a:r>
              <a:rPr lang="en-US" dirty="0" err="1"/>
              <a:t>Indsæt</a:t>
            </a:r>
            <a:r>
              <a:rPr lang="en-US" dirty="0"/>
              <a:t> </a:t>
            </a:r>
            <a:r>
              <a:rPr lang="en-US" dirty="0" err="1"/>
              <a:t>tekst</a:t>
            </a:r>
            <a:endParaRPr lang="en-US" dirty="0"/>
          </a:p>
          <a:p>
            <a:pPr lvl="1"/>
            <a:r>
              <a:rPr lang="en-US" dirty="0" err="1"/>
              <a:t>Andet</a:t>
            </a:r>
            <a:r>
              <a:rPr lang="en-US" dirty="0"/>
              <a:t> </a:t>
            </a:r>
            <a:r>
              <a:rPr lang="en-US" dirty="0" err="1"/>
              <a:t>niveau</a:t>
            </a:r>
            <a:endParaRPr lang="en-US" dirty="0"/>
          </a:p>
          <a:p>
            <a:pPr lvl="2"/>
            <a:r>
              <a:rPr lang="en-US" dirty="0" err="1"/>
              <a:t>Tredje</a:t>
            </a:r>
            <a:r>
              <a:rPr lang="en-US" dirty="0"/>
              <a:t> </a:t>
            </a:r>
            <a:r>
              <a:rPr lang="en-US" dirty="0" err="1"/>
              <a:t>niveau</a:t>
            </a:r>
            <a:endParaRPr lang="en-US" dirty="0"/>
          </a:p>
          <a:p>
            <a:pPr lvl="3"/>
            <a:r>
              <a:rPr lang="en-US" dirty="0" err="1"/>
              <a:t>Fjerde</a:t>
            </a:r>
            <a:r>
              <a:rPr lang="en-US" dirty="0"/>
              <a:t> </a:t>
            </a:r>
            <a:r>
              <a:rPr lang="en-US" dirty="0" err="1"/>
              <a:t>niveau</a:t>
            </a:r>
            <a:endParaRPr lang="en-US" dirty="0"/>
          </a:p>
          <a:p>
            <a:pPr lvl="3"/>
            <a:r>
              <a:rPr lang="en-US" dirty="0" err="1"/>
              <a:t>Femte</a:t>
            </a:r>
            <a:r>
              <a:rPr lang="en-US" dirty="0"/>
              <a:t> </a:t>
            </a:r>
            <a:r>
              <a:rPr lang="en-US" dirty="0" err="1"/>
              <a:t>niveau</a:t>
            </a:r>
            <a:endParaRPr lang="en-US" dirty="0"/>
          </a:p>
        </p:txBody>
      </p:sp>
      <p:sp>
        <p:nvSpPr>
          <p:cNvPr id="2" name="Title Placeholder 1"/>
          <p:cNvSpPr>
            <a:spLocks noGrp="1"/>
          </p:cNvSpPr>
          <p:nvPr>
            <p:ph type="title"/>
          </p:nvPr>
        </p:nvSpPr>
        <p:spPr>
          <a:xfrm>
            <a:off x="515938" y="504000"/>
            <a:ext cx="11004062" cy="720000"/>
          </a:xfrm>
          <a:prstGeom prst="rect">
            <a:avLst/>
          </a:prstGeom>
        </p:spPr>
        <p:txBody>
          <a:bodyPr vert="horz" lIns="0" tIns="0" rIns="0" bIns="0" rtlCol="0" anchor="t" anchorCtr="0">
            <a:normAutofit/>
          </a:bodyPr>
          <a:lstStyle/>
          <a:p>
            <a:r>
              <a:rPr lang="en-US" dirty="0" err="1"/>
              <a:t>Overskrift</a:t>
            </a:r>
            <a:r>
              <a:rPr lang="en-US" dirty="0"/>
              <a:t> </a:t>
            </a:r>
            <a:br>
              <a:rPr lang="en-US" dirty="0"/>
            </a:br>
            <a:r>
              <a:rPr lang="en-US" dirty="0"/>
              <a:t>max to </a:t>
            </a:r>
            <a:r>
              <a:rPr lang="en-US" dirty="0" err="1"/>
              <a:t>linjer</a:t>
            </a:r>
            <a:endParaRPr lang="en-GB" dirty="0"/>
          </a:p>
        </p:txBody>
      </p:sp>
      <p:sp>
        <p:nvSpPr>
          <p:cNvPr id="7" name="Date Placeholder 3"/>
          <p:cNvSpPr txBox="1">
            <a:spLocks/>
          </p:cNvSpPr>
          <p:nvPr userDrawn="1"/>
        </p:nvSpPr>
        <p:spPr>
          <a:xfrm>
            <a:off x="515939" y="6324615"/>
            <a:ext cx="690770" cy="234000"/>
          </a:xfrm>
          <a:prstGeom prst="rect">
            <a:avLst/>
          </a:prstGeom>
        </p:spPr>
        <p:txBody>
          <a:bodyPr vert="horz" lIns="0" tIns="0" rIns="0" bIns="0" rtlCol="0" anchor="b" anchorCtr="0"/>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47B5E1AC-B4B8-4A09-BF1D-E5EC57C6C611}" type="slidenum">
              <a:rPr lang="en-US" sz="900" smtClean="0">
                <a:solidFill>
                  <a:schemeClr val="accent1"/>
                </a:solidFill>
              </a:rPr>
              <a:t>‹#›</a:t>
            </a:fld>
            <a:endParaRPr lang="en-GB" sz="900" dirty="0">
              <a:solidFill>
                <a:schemeClr val="accent1"/>
              </a:solidFill>
            </a:endParaRPr>
          </a:p>
        </p:txBody>
      </p:sp>
      <p:pic>
        <p:nvPicPr>
          <p:cNvPr id="8" name="Billede 7"/>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170933" y="6237289"/>
            <a:ext cx="1505130" cy="287336"/>
          </a:xfrm>
          <a:prstGeom prst="rect">
            <a:avLst/>
          </a:prstGeom>
        </p:spPr>
      </p:pic>
      <p:sp>
        <p:nvSpPr>
          <p:cNvPr id="11" name="Date Placeholder 7"/>
          <p:cNvSpPr>
            <a:spLocks noGrp="1"/>
          </p:cNvSpPr>
          <p:nvPr>
            <p:ph type="dt" sz="half" idx="2"/>
          </p:nvPr>
        </p:nvSpPr>
        <p:spPr>
          <a:xfrm>
            <a:off x="922336" y="6337176"/>
            <a:ext cx="11002962" cy="237822"/>
          </a:xfrm>
          <a:prstGeom prst="rect">
            <a:avLst/>
          </a:prstGeom>
        </p:spPr>
        <p:txBody>
          <a:bodyPr wrap="square" lIns="0" tIns="0" rIns="0" bIns="0" anchor="ctr">
            <a:spAutoFit/>
          </a:bodyPr>
          <a:lstStyle>
            <a:lvl1pPr>
              <a:lnSpc>
                <a:spcPts val="2200"/>
              </a:lnSpc>
              <a:defRPr lang="da-DK" sz="900" b="0" kern="1200" cap="none" baseline="0" smtClean="0">
                <a:solidFill>
                  <a:schemeClr val="accent1"/>
                </a:solidFill>
                <a:latin typeface="+mn-lt"/>
                <a:ea typeface="+mn-ea"/>
                <a:cs typeface="+mn-cs"/>
              </a:defRPr>
            </a:lvl1pPr>
          </a:lstStyle>
          <a:p>
            <a:fld id="{B27C9255-F96B-4DBB-8B1E-C5A23C68B786}" type="datetime2">
              <a:rPr lang="da-DK" smtClean="0"/>
              <a:t>7. marts 2026</a:t>
            </a:fld>
            <a:endParaRPr lang="da-DK" dirty="0"/>
          </a:p>
        </p:txBody>
      </p:sp>
    </p:spTree>
    <p:extLst>
      <p:ext uri="{BB962C8B-B14F-4D97-AF65-F5344CB8AC3E}">
        <p14:creationId xmlns:p14="http://schemas.microsoft.com/office/powerpoint/2010/main" val="1952586592"/>
      </p:ext>
    </p:extLst>
  </p:cSld>
  <p:clrMap bg1="lt1" tx1="dk1" bg2="lt2" tx2="dk2" accent1="accent1" accent2="accent2" accent3="accent3" accent4="accent4" accent5="accent5" accent6="accent6" hlink="hlink" folHlink="folHlink"/>
  <p:sldLayoutIdLst>
    <p:sldLayoutId id="2147483649" r:id="rId1"/>
    <p:sldLayoutId id="2147483667" r:id="rId2"/>
    <p:sldLayoutId id="2147483660" r:id="rId3"/>
    <p:sldLayoutId id="2147483670" r:id="rId4"/>
    <p:sldLayoutId id="2147483671" r:id="rId5"/>
    <p:sldLayoutId id="2147483674" r:id="rId6"/>
    <p:sldLayoutId id="2147483672" r:id="rId7"/>
    <p:sldLayoutId id="2147483673" r:id="rId8"/>
    <p:sldLayoutId id="2147483663" r:id="rId9"/>
    <p:sldLayoutId id="2147483664" r:id="rId10"/>
  </p:sldLayoutIdLst>
  <p:hf sldNum="0" hdr="0" ftr="0"/>
  <p:txStyles>
    <p:titleStyle>
      <a:lvl1pPr algn="l" defTabSz="685800" rtl="0" eaLnBrk="1" latinLnBrk="0" hangingPunct="1">
        <a:lnSpc>
          <a:spcPct val="90000"/>
        </a:lnSpc>
        <a:spcBef>
          <a:spcPct val="0"/>
        </a:spcBef>
        <a:buNone/>
        <a:defRPr sz="2600" b="1" kern="1200" baseline="0">
          <a:solidFill>
            <a:schemeClr val="accent1"/>
          </a:solidFill>
          <a:latin typeface="+mj-lt"/>
          <a:ea typeface="+mj-ea"/>
          <a:cs typeface="+mj-cs"/>
        </a:defRPr>
      </a:lvl1pPr>
    </p:titleStyle>
    <p:bodyStyle>
      <a:lvl1pPr marL="180000" indent="-180000" algn="l" defTabSz="306000" rtl="0" eaLnBrk="1" latinLnBrk="0" hangingPunct="1">
        <a:lnSpc>
          <a:spcPct val="104000"/>
        </a:lnSpc>
        <a:spcBef>
          <a:spcPts val="0"/>
        </a:spcBef>
        <a:buFont typeface="Arial" panose="020B0604020202020204" pitchFamily="34" charset="0"/>
        <a:buChar char="•"/>
        <a:defRPr sz="1600" b="0" kern="1200" baseline="0">
          <a:solidFill>
            <a:schemeClr val="accent1"/>
          </a:solidFill>
          <a:latin typeface="Arial" panose="020B0604020202020204" pitchFamily="34" charset="0"/>
          <a:ea typeface="+mn-ea"/>
          <a:cs typeface="Arial" panose="020B0604020202020204" pitchFamily="34" charset="0"/>
          <a:sym typeface="Wingdings 2" panose="05020102010507070707" pitchFamily="18" charset="2"/>
        </a:defRPr>
      </a:lvl1pPr>
      <a:lvl2pPr marL="360000" indent="-180000" algn="l" defTabSz="306000" rtl="0" eaLnBrk="1" latinLnBrk="0" hangingPunct="1">
        <a:lnSpc>
          <a:spcPct val="104000"/>
        </a:lnSpc>
        <a:spcBef>
          <a:spcPts val="375"/>
        </a:spcBef>
        <a:buFont typeface="Arial" panose="020B0604020202020204" pitchFamily="34" charset="0"/>
        <a:buChar char="•"/>
        <a:defRPr sz="1200" kern="1200">
          <a:solidFill>
            <a:schemeClr val="accent1"/>
          </a:solidFill>
          <a:latin typeface="+mn-lt"/>
          <a:ea typeface="+mn-ea"/>
          <a:cs typeface="+mn-cs"/>
        </a:defRPr>
      </a:lvl2pPr>
      <a:lvl3pPr marL="360000" indent="-180000" algn="l" defTabSz="306000" rtl="0" eaLnBrk="1" latinLnBrk="0" hangingPunct="1">
        <a:lnSpc>
          <a:spcPct val="104000"/>
        </a:lnSpc>
        <a:spcBef>
          <a:spcPts val="375"/>
        </a:spcBef>
        <a:buFont typeface="Arial" panose="020B0604020202020204" pitchFamily="34" charset="0"/>
        <a:buChar char="•"/>
        <a:defRPr lang="en-US" sz="1200" kern="1200" baseline="0" dirty="0" smtClean="0">
          <a:solidFill>
            <a:schemeClr val="accent1"/>
          </a:solidFill>
          <a:latin typeface="+mn-lt"/>
          <a:ea typeface="+mn-ea"/>
          <a:cs typeface="+mn-cs"/>
        </a:defRPr>
      </a:lvl3pPr>
      <a:lvl4pPr marL="360000" indent="-180000" algn="l" defTabSz="685800" rtl="0" eaLnBrk="1" latinLnBrk="0" hangingPunct="1">
        <a:lnSpc>
          <a:spcPct val="104000"/>
        </a:lnSpc>
        <a:spcBef>
          <a:spcPts val="375"/>
        </a:spcBef>
        <a:buFont typeface="Arial" panose="020B0604020202020204" pitchFamily="34" charset="0"/>
        <a:buChar char="•"/>
        <a:defRPr sz="1400" kern="1200" baseline="0">
          <a:solidFill>
            <a:schemeClr val="accent1"/>
          </a:solidFill>
          <a:latin typeface="+mn-lt"/>
          <a:ea typeface="+mn-ea"/>
          <a:cs typeface="+mn-cs"/>
        </a:defRPr>
      </a:lvl4pPr>
      <a:lvl5pPr marL="356400" indent="-176400" algn="l" defTabSz="685800" rtl="0" eaLnBrk="1" latinLnBrk="0" hangingPunct="1">
        <a:lnSpc>
          <a:spcPct val="104000"/>
        </a:lnSpc>
        <a:spcBef>
          <a:spcPts val="375"/>
        </a:spcBef>
        <a:buFont typeface="Arial" panose="020B0604020202020204" pitchFamily="34" charset="0"/>
        <a:buChar char="•"/>
        <a:defRPr sz="1100" kern="1200">
          <a:solidFill>
            <a:schemeClr val="tx1"/>
          </a:solidFill>
          <a:latin typeface="+mn-lt"/>
          <a:ea typeface="+mn-ea"/>
          <a:cs typeface="+mn-cs"/>
        </a:defRPr>
      </a:lvl5pPr>
      <a:lvl6pPr marL="356400" indent="-176400" algn="l" defTabSz="685800" rtl="0" eaLnBrk="1" latinLnBrk="0" hangingPunct="1">
        <a:lnSpc>
          <a:spcPct val="104000"/>
        </a:lnSpc>
        <a:spcBef>
          <a:spcPts val="375"/>
        </a:spcBef>
        <a:buFont typeface="Arial" panose="020B0604020202020204" pitchFamily="34" charset="0"/>
        <a:buChar char="•"/>
        <a:defRPr sz="1100" kern="1200">
          <a:solidFill>
            <a:schemeClr val="tx1"/>
          </a:solidFill>
          <a:latin typeface="+mn-lt"/>
          <a:ea typeface="+mn-ea"/>
          <a:cs typeface="+mn-cs"/>
        </a:defRPr>
      </a:lvl6pPr>
      <a:lvl7pPr marL="356400" indent="-176400" algn="l" defTabSz="685800" rtl="0" eaLnBrk="1" latinLnBrk="0" hangingPunct="1">
        <a:lnSpc>
          <a:spcPct val="104000"/>
        </a:lnSpc>
        <a:spcBef>
          <a:spcPts val="375"/>
        </a:spcBef>
        <a:buFont typeface="Arial" panose="020B0604020202020204" pitchFamily="34" charset="0"/>
        <a:buChar char="•"/>
        <a:defRPr sz="1100" kern="1200">
          <a:solidFill>
            <a:schemeClr val="tx1"/>
          </a:solidFill>
          <a:latin typeface="+mn-lt"/>
          <a:ea typeface="+mn-ea"/>
          <a:cs typeface="+mn-cs"/>
        </a:defRPr>
      </a:lvl7pPr>
      <a:lvl8pPr marL="356400" indent="-176400" algn="l" defTabSz="685800" rtl="0" eaLnBrk="1" latinLnBrk="0" hangingPunct="1">
        <a:lnSpc>
          <a:spcPct val="104000"/>
        </a:lnSpc>
        <a:spcBef>
          <a:spcPts val="375"/>
        </a:spcBef>
        <a:buFont typeface="Arial" panose="020B0604020202020204" pitchFamily="34" charset="0"/>
        <a:buChar char="•"/>
        <a:defRPr sz="1100" kern="1200">
          <a:solidFill>
            <a:schemeClr val="tx1"/>
          </a:solidFill>
          <a:latin typeface="+mn-lt"/>
          <a:ea typeface="+mn-ea"/>
          <a:cs typeface="+mn-cs"/>
        </a:defRPr>
      </a:lvl8pPr>
      <a:lvl9pPr marL="356400" indent="-176400" algn="l" defTabSz="685800" rtl="0" eaLnBrk="1" latinLnBrk="0" hangingPunct="1">
        <a:lnSpc>
          <a:spcPct val="104000"/>
        </a:lnSpc>
        <a:spcBef>
          <a:spcPts val="375"/>
        </a:spcBef>
        <a:buFont typeface="Arial" panose="020B0604020202020204" pitchFamily="34" charset="0"/>
        <a:buChar char="•"/>
        <a:defRPr sz="1100" kern="1200">
          <a:solidFill>
            <a:schemeClr val="tx1"/>
          </a:solidFill>
          <a:latin typeface="+mn-lt"/>
          <a:ea typeface="+mn-ea"/>
          <a:cs typeface="+mn-cs"/>
        </a:defRPr>
      </a:lvl9pPr>
    </p:bodyStyle>
    <p:otherStyle>
      <a:defPPr>
        <a:defRPr lang="da-DK"/>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25" userDrawn="1">
          <p15:clr>
            <a:srgbClr val="F26B43"/>
          </p15:clr>
        </p15:guide>
        <p15:guide id="2" pos="7355" userDrawn="1">
          <p15:clr>
            <a:srgbClr val="F26B43"/>
          </p15:clr>
        </p15:guide>
        <p15:guide id="3" orient="horz" pos="504" userDrawn="1">
          <p15:clr>
            <a:srgbClr val="F26B43"/>
          </p15:clr>
        </p15:guide>
        <p15:guide id="5" pos="3689" userDrawn="1">
          <p15:clr>
            <a:srgbClr val="F26B43"/>
          </p15:clr>
        </p15:guide>
        <p15:guide id="6" orient="horz" pos="997" userDrawn="1">
          <p15:clr>
            <a:srgbClr val="F26B43"/>
          </p15:clr>
        </p15:guide>
        <p15:guide id="7" orient="horz" pos="3855" userDrawn="1">
          <p15:clr>
            <a:srgbClr val="F26B43"/>
          </p15:clr>
        </p15:guide>
        <p15:guide id="8" pos="3991" userDrawn="1">
          <p15:clr>
            <a:srgbClr val="F26B43"/>
          </p15:clr>
        </p15:guide>
        <p15:guide id="9" orient="horz" pos="999" userDrawn="1">
          <p15:clr>
            <a:srgbClr val="F26B43"/>
          </p15:clr>
        </p15:guide>
        <p15:guide id="10" orient="horz" pos="3856" userDrawn="1">
          <p15:clr>
            <a:srgbClr val="F26B43"/>
          </p15:clr>
        </p15:guide>
        <p15:guide id="11" orient="horz" pos="4110" userDrawn="1">
          <p15:clr>
            <a:srgbClr val="F26B43"/>
          </p15:clr>
        </p15:guide>
        <p15:guide id="12" orient="horz" pos="32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www.sikkerhedsnet.dkhttps/sikkerhedsnet.dk/sikkerhed-paa-sine"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lede 3" descr="Logo: CFB – Center for Beredskabskommunikation">
            <a:extLst>
              <a:ext uri="{FF2B5EF4-FFF2-40B4-BE49-F238E27FC236}">
                <a16:creationId xmlns:a16="http://schemas.microsoft.com/office/drawing/2014/main" id="{4C2AC9CB-4FA7-8610-E553-325384CE9E9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7824" y="512763"/>
            <a:ext cx="1505130" cy="287337"/>
          </a:xfrm>
          <a:prstGeom prst="rect">
            <a:avLst/>
          </a:prstGeom>
        </p:spPr>
      </p:pic>
      <p:pic>
        <p:nvPicPr>
          <p:cNvPr id="5" name="Billede 6" descr="Logo: Beredskabsstyrelsen">
            <a:extLst>
              <a:ext uri="{FF2B5EF4-FFF2-40B4-BE49-F238E27FC236}">
                <a16:creationId xmlns:a16="http://schemas.microsoft.com/office/drawing/2014/main" id="{208D274D-DEBA-54B7-2AD6-7E3514AB206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77324" y="215660"/>
            <a:ext cx="992214" cy="701762"/>
          </a:xfrm>
          <a:prstGeom prst="rect">
            <a:avLst/>
          </a:prstGeom>
        </p:spPr>
      </p:pic>
      <p:sp>
        <p:nvSpPr>
          <p:cNvPr id="6" name="Titel 5"/>
          <p:cNvSpPr>
            <a:spLocks noGrp="1"/>
          </p:cNvSpPr>
          <p:nvPr>
            <p:ph type="ctrTitle"/>
          </p:nvPr>
        </p:nvSpPr>
        <p:spPr/>
        <p:txBody>
          <a:bodyPr/>
          <a:lstStyle/>
          <a:p>
            <a:pPr algn="ctr"/>
            <a:r>
              <a:rPr lang="da-DK" sz="4400" dirty="0"/>
              <a:t>Sikkerhedspolitik for beredskabers </a:t>
            </a:r>
            <a:br>
              <a:rPr lang="da-DK" sz="4400" dirty="0"/>
            </a:br>
            <a:r>
              <a:rPr lang="da-DK" sz="4400" dirty="0"/>
              <a:t>brug af SINE</a:t>
            </a:r>
          </a:p>
        </p:txBody>
      </p:sp>
      <p:sp>
        <p:nvSpPr>
          <p:cNvPr id="12" name="Undertitel 11"/>
          <p:cNvSpPr>
            <a:spLocks noGrp="1"/>
          </p:cNvSpPr>
          <p:nvPr>
            <p:ph type="subTitle" idx="1"/>
          </p:nvPr>
        </p:nvSpPr>
        <p:spPr>
          <a:xfrm>
            <a:off x="515938" y="3916238"/>
            <a:ext cx="7311879" cy="541687"/>
          </a:xfrm>
        </p:spPr>
        <p:txBody>
          <a:bodyPr/>
          <a:lstStyle/>
          <a:p>
            <a:pPr marL="0" indent="0">
              <a:buNone/>
            </a:pPr>
            <a:r>
              <a:rPr lang="da-DK" dirty="0"/>
              <a:t>Formalisering af sikkerhedskrav for brug og håndtering af SINE-udstyr og informationer herom</a:t>
            </a:r>
          </a:p>
        </p:txBody>
      </p:sp>
      <p:sp>
        <p:nvSpPr>
          <p:cNvPr id="3" name="Pladsholder til indhold 2">
            <a:extLst>
              <a:ext uri="{FF2B5EF4-FFF2-40B4-BE49-F238E27FC236}">
                <a16:creationId xmlns:a16="http://schemas.microsoft.com/office/drawing/2014/main" id="{761D758F-D892-5D1D-EDD4-A612CEAA06D7}"/>
              </a:ext>
            </a:extLst>
          </p:cNvPr>
          <p:cNvSpPr>
            <a:spLocks noGrp="1"/>
          </p:cNvSpPr>
          <p:nvPr>
            <p:ph sz="quarter" idx="11"/>
          </p:nvPr>
        </p:nvSpPr>
        <p:spPr>
          <a:xfrm>
            <a:off x="517043" y="6410390"/>
            <a:ext cx="2308225" cy="282575"/>
          </a:xfrm>
        </p:spPr>
        <p:txBody>
          <a:bodyPr/>
          <a:lstStyle/>
          <a:p>
            <a:fld id="{C9CD6E90-65D4-484F-B20D-D4841E7747A2}" type="datetime2">
              <a:rPr kumimoji="0" lang="da-DK" sz="1000" b="1" i="0" u="none" strike="noStrike" kern="1200" cap="all" spc="0" normalizeH="0" baseline="0" noProof="0" smtClean="0">
                <a:ln>
                  <a:noFill/>
                </a:ln>
                <a:solidFill>
                  <a:srgbClr val="FFFFFF"/>
                </a:solidFill>
                <a:effectLst/>
                <a:uLnTx/>
                <a:uFillTx/>
                <a:latin typeface="Verdana"/>
                <a:ea typeface="+mn-ea"/>
                <a:cs typeface="+mn-cs"/>
              </a:rPr>
              <a:pPr marL="0" marR="0" lvl="0" indent="0" algn="l" defTabSz="914400" rtl="0" eaLnBrk="1" fontAlgn="auto" latinLnBrk="0" hangingPunct="1">
                <a:lnSpc>
                  <a:spcPts val="2200"/>
                </a:lnSpc>
                <a:spcBef>
                  <a:spcPts val="0"/>
                </a:spcBef>
                <a:spcAft>
                  <a:spcPts val="0"/>
                </a:spcAft>
                <a:buClrTx/>
                <a:buSzTx/>
                <a:buFontTx/>
                <a:buNone/>
                <a:tabLst/>
                <a:defRPr/>
              </a:pPr>
              <a:t>7. marts 2026</a:t>
            </a:fld>
            <a:endParaRPr lang="en-US" dirty="0"/>
          </a:p>
        </p:txBody>
      </p:sp>
    </p:spTree>
    <p:extLst>
      <p:ext uri="{BB962C8B-B14F-4D97-AF65-F5344CB8AC3E}">
        <p14:creationId xmlns:p14="http://schemas.microsoft.com/office/powerpoint/2010/main" val="3526563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05655CD4-C7EB-356D-897F-1D62AEF670C9}"/>
              </a:ext>
            </a:extLst>
          </p:cNvPr>
          <p:cNvSpPr>
            <a:spLocks noGrp="1"/>
          </p:cNvSpPr>
          <p:nvPr>
            <p:ph type="title"/>
          </p:nvPr>
        </p:nvSpPr>
        <p:spPr>
          <a:xfrm>
            <a:off x="457200" y="376008"/>
            <a:ext cx="11160124" cy="720000"/>
          </a:xfrm>
        </p:spPr>
        <p:txBody>
          <a:bodyPr anchor="ctr"/>
          <a:lstStyle/>
          <a:p>
            <a:r>
              <a:rPr lang="da-DK" dirty="0"/>
              <a:t>Hvorfor en sikkerhedspolitik?</a:t>
            </a:r>
          </a:p>
        </p:txBody>
      </p:sp>
      <p:sp>
        <p:nvSpPr>
          <p:cNvPr id="7" name="Pladsholder til indhold 6">
            <a:extLst>
              <a:ext uri="{FF2B5EF4-FFF2-40B4-BE49-F238E27FC236}">
                <a16:creationId xmlns:a16="http://schemas.microsoft.com/office/drawing/2014/main" id="{5CBAA619-4322-AA73-84E7-2A51F380369F}"/>
              </a:ext>
            </a:extLst>
          </p:cNvPr>
          <p:cNvSpPr>
            <a:spLocks noGrp="1"/>
          </p:cNvSpPr>
          <p:nvPr>
            <p:ph sz="quarter" idx="15"/>
          </p:nvPr>
        </p:nvSpPr>
        <p:spPr>
          <a:xfrm>
            <a:off x="549502" y="1458786"/>
            <a:ext cx="11002962" cy="4535999"/>
          </a:xfrm>
        </p:spPr>
        <p:txBody>
          <a:bodyPr/>
          <a:lstStyle/>
          <a:p>
            <a:pPr>
              <a:spcAft>
                <a:spcPts val="2400"/>
              </a:spcAft>
            </a:pPr>
            <a:r>
              <a:rPr lang="da-DK" dirty="0">
                <a:latin typeface="Arial" panose="020B0604020202020204" pitchFamily="34" charset="0"/>
              </a:rPr>
              <a:t>Vi skal sikre, at uautoriserede personer ikke kan få adgang til eller påvirke driften af SINE.</a:t>
            </a:r>
          </a:p>
          <a:p>
            <a:r>
              <a:rPr lang="da-DK" dirty="0">
                <a:latin typeface="Arial" panose="020B0604020202020204" pitchFamily="34" charset="0"/>
              </a:rPr>
              <a:t>Det kræver, at der er fokus på:</a:t>
            </a:r>
          </a:p>
          <a:p>
            <a:pPr lvl="1"/>
            <a:r>
              <a:rPr lang="da-DK" sz="1400" dirty="0">
                <a:latin typeface="Arial" panose="020B0604020202020204" pitchFamily="34" charset="0"/>
                <a:cs typeface="Arial" panose="020B0604020202020204" pitchFamily="34" charset="0"/>
              </a:rPr>
              <a:t>Opbevaring af SINE-udstyr</a:t>
            </a:r>
          </a:p>
          <a:p>
            <a:pPr lvl="1"/>
            <a:r>
              <a:rPr lang="da-DK" sz="1400" dirty="0">
                <a:latin typeface="Arial" panose="020B0604020202020204" pitchFamily="34" charset="0"/>
                <a:cs typeface="Arial" panose="020B0604020202020204" pitchFamily="34" charset="0"/>
              </a:rPr>
              <a:t>Brug af SINE-udstyr</a:t>
            </a:r>
          </a:p>
          <a:p>
            <a:pPr lvl="1"/>
            <a:r>
              <a:rPr lang="da-DK" sz="1400" dirty="0">
                <a:latin typeface="Arial" panose="020B0604020202020204" pitchFamily="34" charset="0"/>
                <a:cs typeface="Arial" panose="020B0604020202020204" pitchFamily="34" charset="0"/>
              </a:rPr>
              <a:t>Vedligeholdelse af SINE-udstyr</a:t>
            </a:r>
          </a:p>
          <a:p>
            <a:pPr lvl="1">
              <a:spcAft>
                <a:spcPts val="4200"/>
              </a:spcAft>
            </a:pPr>
            <a:r>
              <a:rPr lang="da-DK" sz="1400" dirty="0">
                <a:latin typeface="Arial" panose="020B0604020202020204" pitchFamily="34" charset="0"/>
                <a:cs typeface="Arial" panose="020B0604020202020204" pitchFamily="34" charset="0"/>
              </a:rPr>
              <a:t>Informationer, der kommunikeres på SINE</a:t>
            </a:r>
          </a:p>
          <a:p>
            <a:pPr marL="177800" lvl="1" indent="0">
              <a:buNone/>
            </a:pPr>
            <a:r>
              <a:rPr lang="da-DK" sz="1600" dirty="0"/>
              <a:t>Sikkerhedspolitikken er en formalisering af de sikkerhedskrav, som allerede eksisterer i gældende lovgivning og </a:t>
            </a:r>
            <a:r>
              <a:rPr lang="da-DK" sz="1600" dirty="0" err="1"/>
              <a:t>best</a:t>
            </a:r>
            <a:r>
              <a:rPr lang="da-DK" sz="1600" dirty="0"/>
              <a:t> practice på området, herunder persondataforordningen, retshåndhævelsesloven og ISO27001 vedr. informationssikkerhed.</a:t>
            </a:r>
          </a:p>
        </p:txBody>
      </p:sp>
    </p:spTree>
    <p:extLst>
      <p:ext uri="{BB962C8B-B14F-4D97-AF65-F5344CB8AC3E}">
        <p14:creationId xmlns:p14="http://schemas.microsoft.com/office/powerpoint/2010/main" val="970624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F44A5DC0-8BF7-CC7B-50AD-F8B3590FE145}"/>
              </a:ext>
            </a:extLst>
          </p:cNvPr>
          <p:cNvSpPr>
            <a:spLocks noGrp="1"/>
          </p:cNvSpPr>
          <p:nvPr>
            <p:ph type="title"/>
          </p:nvPr>
        </p:nvSpPr>
        <p:spPr>
          <a:xfrm>
            <a:off x="457882" y="551544"/>
            <a:ext cx="11160124" cy="578400"/>
          </a:xfrm>
        </p:spPr>
        <p:txBody>
          <a:bodyPr/>
          <a:lstStyle/>
          <a:p>
            <a:r>
              <a:rPr lang="da-DK" dirty="0"/>
              <a:t>Opbevaring af SINE-udstyr</a:t>
            </a:r>
          </a:p>
        </p:txBody>
      </p:sp>
      <p:sp>
        <p:nvSpPr>
          <p:cNvPr id="7" name="Pladsholder til indhold 6">
            <a:extLst>
              <a:ext uri="{FF2B5EF4-FFF2-40B4-BE49-F238E27FC236}">
                <a16:creationId xmlns:a16="http://schemas.microsoft.com/office/drawing/2014/main" id="{5CFBD059-1CEB-DBC5-1BD6-5B708D6A0D3C}"/>
              </a:ext>
            </a:extLst>
          </p:cNvPr>
          <p:cNvSpPr>
            <a:spLocks noGrp="1"/>
          </p:cNvSpPr>
          <p:nvPr>
            <p:ph sz="quarter" idx="16"/>
          </p:nvPr>
        </p:nvSpPr>
        <p:spPr>
          <a:xfrm>
            <a:off x="549503" y="1784792"/>
            <a:ext cx="10166575" cy="3353264"/>
          </a:xfrm>
        </p:spPr>
        <p:txBody>
          <a:bodyPr/>
          <a:lstStyle/>
          <a:p>
            <a:pPr marL="0" indent="0">
              <a:spcAft>
                <a:spcPts val="2400"/>
              </a:spcAft>
              <a:buNone/>
            </a:pPr>
            <a:r>
              <a:rPr lang="da-DK" dirty="0">
                <a:latin typeface="Arial" panose="020B0604020202020204" pitchFamily="34" charset="0"/>
              </a:rPr>
              <a:t>Beredskaberne skal som minimum have følgende sikkerhedsforanstaltninger:</a:t>
            </a:r>
          </a:p>
          <a:p>
            <a:pPr>
              <a:spcAft>
                <a:spcPts val="1800"/>
              </a:spcAft>
            </a:pPr>
            <a:r>
              <a:rPr lang="da-DK" dirty="0">
                <a:latin typeface="Arial" panose="020B0604020202020204" pitchFamily="34" charset="0"/>
              </a:rPr>
              <a:t>Opdateret overblik over alle SINE-radioer</a:t>
            </a:r>
          </a:p>
          <a:p>
            <a:pPr>
              <a:spcAft>
                <a:spcPts val="1800"/>
              </a:spcAft>
            </a:pPr>
            <a:r>
              <a:rPr lang="da-DK" dirty="0">
                <a:latin typeface="Arial" panose="020B0604020202020204" pitchFamily="34" charset="0"/>
              </a:rPr>
              <a:t>Regelmæssige optællinger af SINE-radioer</a:t>
            </a:r>
          </a:p>
          <a:p>
            <a:pPr>
              <a:spcAft>
                <a:spcPts val="1800"/>
              </a:spcAft>
            </a:pPr>
            <a:r>
              <a:rPr lang="da-DK" dirty="0">
                <a:latin typeface="Arial" panose="020B0604020202020204" pitchFamily="34" charset="0"/>
              </a:rPr>
              <a:t>SINE-radioer skal opbevares utilgængeligt for uvedkommende personer</a:t>
            </a:r>
          </a:p>
          <a:p>
            <a:pPr>
              <a:spcAft>
                <a:spcPts val="1800"/>
              </a:spcAft>
            </a:pPr>
            <a:r>
              <a:rPr lang="da-DK" dirty="0">
                <a:latin typeface="Arial" panose="020B0604020202020204" pitchFamily="34" charset="0"/>
              </a:rPr>
              <a:t>SINE-radioer uden opsyn skal låses inde</a:t>
            </a:r>
          </a:p>
          <a:p>
            <a:pPr>
              <a:spcAft>
                <a:spcPts val="1800"/>
              </a:spcAft>
            </a:pPr>
            <a:r>
              <a:rPr lang="da-DK" dirty="0">
                <a:latin typeface="Arial" panose="020B0604020202020204" pitchFamily="34" charset="0"/>
              </a:rPr>
              <a:t>Hvis en radio er bortkommen, skal Dansk Beredskabskommunikation A/S straks underrettes.</a:t>
            </a:r>
          </a:p>
        </p:txBody>
      </p:sp>
    </p:spTree>
    <p:extLst>
      <p:ext uri="{BB962C8B-B14F-4D97-AF65-F5344CB8AC3E}">
        <p14:creationId xmlns:p14="http://schemas.microsoft.com/office/powerpoint/2010/main" val="2925095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BA923007-C6E2-0862-CFE2-DF84A97FECEB}"/>
              </a:ext>
            </a:extLst>
          </p:cNvPr>
          <p:cNvSpPr>
            <a:spLocks noGrp="1"/>
          </p:cNvSpPr>
          <p:nvPr>
            <p:ph type="title"/>
          </p:nvPr>
        </p:nvSpPr>
        <p:spPr>
          <a:xfrm>
            <a:off x="3251203" y="482514"/>
            <a:ext cx="8337776" cy="720000"/>
          </a:xfrm>
        </p:spPr>
        <p:txBody>
          <a:bodyPr/>
          <a:lstStyle/>
          <a:p>
            <a:r>
              <a:rPr lang="da-DK" dirty="0"/>
              <a:t>Brug af SINE-udstyr</a:t>
            </a:r>
          </a:p>
        </p:txBody>
      </p:sp>
      <p:sp>
        <p:nvSpPr>
          <p:cNvPr id="7" name="Pladsholder til indhold 6">
            <a:extLst>
              <a:ext uri="{FF2B5EF4-FFF2-40B4-BE49-F238E27FC236}">
                <a16:creationId xmlns:a16="http://schemas.microsoft.com/office/drawing/2014/main" id="{40EE4C54-4092-DA64-A261-819A8DCF9AED}"/>
              </a:ext>
            </a:extLst>
          </p:cNvPr>
          <p:cNvSpPr>
            <a:spLocks noGrp="1"/>
          </p:cNvSpPr>
          <p:nvPr>
            <p:ph sz="quarter" idx="15"/>
          </p:nvPr>
        </p:nvSpPr>
        <p:spPr>
          <a:xfrm>
            <a:off x="544965" y="1453374"/>
            <a:ext cx="10311721" cy="4535999"/>
          </a:xfrm>
        </p:spPr>
        <p:txBody>
          <a:bodyPr/>
          <a:lstStyle/>
          <a:p>
            <a:pPr>
              <a:spcAft>
                <a:spcPts val="2400"/>
              </a:spcAft>
            </a:pPr>
            <a:r>
              <a:rPr lang="da-DK" dirty="0">
                <a:latin typeface="Arial" panose="020B0604020202020204" pitchFamily="34" charset="0"/>
              </a:rPr>
              <a:t>Brugerne skal søge at minimere risikoen for, at uvedkommende kan lytte med på radiokommunikationen, eksempelvis som følge af unødigt høj lydindstilling.</a:t>
            </a:r>
          </a:p>
          <a:p>
            <a:pPr>
              <a:spcAft>
                <a:spcPts val="2400"/>
              </a:spcAft>
            </a:pPr>
            <a:r>
              <a:rPr lang="da-DK" dirty="0">
                <a:latin typeface="Arial" panose="020B0604020202020204" pitchFamily="34" charset="0"/>
              </a:rPr>
              <a:t>Derudover skal nedenstående sikkerhedsforanstaltninger som minimum opfyldes:</a:t>
            </a:r>
          </a:p>
          <a:p>
            <a:pPr marL="342000" indent="-342000"/>
            <a:r>
              <a:rPr lang="da-DK" dirty="0">
                <a:latin typeface="Arial" panose="020B0604020202020204" pitchFamily="34" charset="0"/>
              </a:rPr>
              <a:t>Må kun anvendes til tjenestemæssigt behov</a:t>
            </a:r>
          </a:p>
          <a:p>
            <a:pPr marL="342000" indent="-342000"/>
            <a:r>
              <a:rPr lang="da-DK" dirty="0">
                <a:latin typeface="Arial" panose="020B0604020202020204" pitchFamily="34" charset="0"/>
              </a:rPr>
              <a:t>Må kun fjernes fra beredskabets område til </a:t>
            </a:r>
            <a:r>
              <a:rPr lang="da-DK" dirty="0" err="1">
                <a:latin typeface="Arial" panose="020B0604020202020204" pitchFamily="34" charset="0"/>
              </a:rPr>
              <a:t>tjenestelige</a:t>
            </a:r>
            <a:r>
              <a:rPr lang="da-DK" dirty="0">
                <a:latin typeface="Arial" panose="020B0604020202020204" pitchFamily="34" charset="0"/>
              </a:rPr>
              <a:t> opgaver</a:t>
            </a:r>
          </a:p>
          <a:p>
            <a:pPr marL="342000" indent="-342000"/>
            <a:r>
              <a:rPr lang="da-DK" dirty="0">
                <a:latin typeface="Arial" panose="020B0604020202020204" pitchFamily="34" charset="0"/>
              </a:rPr>
              <a:t>Må kun anvende de talegrupper, hvortil man har et operativt behov</a:t>
            </a:r>
          </a:p>
          <a:p>
            <a:pPr marL="342000" indent="-342000">
              <a:spcAft>
                <a:spcPts val="1800"/>
              </a:spcAft>
            </a:pPr>
            <a:r>
              <a:rPr lang="da-DK" dirty="0">
                <a:latin typeface="Arial" panose="020B0604020202020204" pitchFamily="34" charset="0"/>
              </a:rPr>
              <a:t>Straks informere nærmeste leder, hvis en SINE-radio er bortkommen.</a:t>
            </a:r>
          </a:p>
          <a:p>
            <a:pPr>
              <a:spcBef>
                <a:spcPts val="5500"/>
              </a:spcBef>
              <a:spcAft>
                <a:spcPts val="2000"/>
              </a:spcAft>
            </a:pPr>
            <a:r>
              <a:rPr lang="da-DK" b="1" dirty="0">
                <a:latin typeface="Arial" panose="020B0604020202020204" pitchFamily="34" charset="0"/>
              </a:rPr>
              <a:t>Vedligeholdelse af SINE-udstyr</a:t>
            </a:r>
            <a:endParaRPr lang="da-DK" dirty="0">
              <a:latin typeface="Arial" panose="020B0604020202020204" pitchFamily="34" charset="0"/>
            </a:endParaRPr>
          </a:p>
          <a:p>
            <a:r>
              <a:rPr lang="da-DK" dirty="0">
                <a:latin typeface="Arial" panose="020B0604020202020204" pitchFamily="34" charset="0"/>
              </a:rPr>
              <a:t>Den enkelte beredskabsmyndighed er ansvarlig for, at dennes SINE-udstyr løbende bliver vedligeholdt og udskiftet efter behov, således at det til enhver tid vil kunne anvendes ved en større hændelse.</a:t>
            </a:r>
            <a:endParaRPr lang="en-US" dirty="0">
              <a:latin typeface="Arial" panose="020B0604020202020204" pitchFamily="34" charset="0"/>
            </a:endParaRPr>
          </a:p>
        </p:txBody>
      </p:sp>
    </p:spTree>
    <p:extLst>
      <p:ext uri="{BB962C8B-B14F-4D97-AF65-F5344CB8AC3E}">
        <p14:creationId xmlns:p14="http://schemas.microsoft.com/office/powerpoint/2010/main" val="281986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7ECF1F8C-AA77-8835-A289-9B3E3DCA78EB}"/>
              </a:ext>
            </a:extLst>
          </p:cNvPr>
          <p:cNvSpPr>
            <a:spLocks noGrp="1"/>
          </p:cNvSpPr>
          <p:nvPr>
            <p:ph type="title"/>
          </p:nvPr>
        </p:nvSpPr>
        <p:spPr>
          <a:xfrm>
            <a:off x="2540001" y="551544"/>
            <a:ext cx="9078006" cy="592914"/>
          </a:xfrm>
        </p:spPr>
        <p:txBody>
          <a:bodyPr/>
          <a:lstStyle/>
          <a:p>
            <a:r>
              <a:rPr lang="da-DK" dirty="0"/>
              <a:t>Informationssikkerhed</a:t>
            </a:r>
          </a:p>
        </p:txBody>
      </p:sp>
      <p:sp>
        <p:nvSpPr>
          <p:cNvPr id="8" name="Pladsholder til indhold 7">
            <a:extLst>
              <a:ext uri="{FF2B5EF4-FFF2-40B4-BE49-F238E27FC236}">
                <a16:creationId xmlns:a16="http://schemas.microsoft.com/office/drawing/2014/main" id="{3576755A-B243-5EEB-681C-76CE8FAB0AEC}"/>
              </a:ext>
            </a:extLst>
          </p:cNvPr>
          <p:cNvSpPr>
            <a:spLocks noGrp="1"/>
          </p:cNvSpPr>
          <p:nvPr>
            <p:ph sz="quarter" idx="16"/>
          </p:nvPr>
        </p:nvSpPr>
        <p:spPr>
          <a:xfrm>
            <a:off x="559479" y="1241760"/>
            <a:ext cx="10821693" cy="4535999"/>
          </a:xfrm>
        </p:spPr>
        <p:txBody>
          <a:bodyPr/>
          <a:lstStyle/>
          <a:p>
            <a:r>
              <a:rPr lang="da-DK" dirty="0">
                <a:latin typeface="Arial" panose="020B0604020202020204" pitchFamily="34" charset="0"/>
              </a:rPr>
              <a:t>Al kritisk information om SINE skal krypteres, når det sendes over internettet fx:</a:t>
            </a:r>
          </a:p>
          <a:p>
            <a:pPr marL="342000" indent="-342000"/>
            <a:r>
              <a:rPr lang="da-DK" dirty="0">
                <a:latin typeface="Arial" panose="020B0604020202020204" pitchFamily="34" charset="0"/>
              </a:rPr>
              <a:t>Passwords</a:t>
            </a:r>
          </a:p>
          <a:p>
            <a:pPr marL="342000" indent="-342000"/>
            <a:r>
              <a:rPr lang="da-DK" dirty="0">
                <a:latin typeface="Arial" panose="020B0604020202020204" pitchFamily="34" charset="0"/>
              </a:rPr>
              <a:t>Krypteringsnøgler</a:t>
            </a:r>
          </a:p>
          <a:p>
            <a:pPr marL="342000" indent="-342000"/>
            <a:r>
              <a:rPr lang="da-DK" dirty="0">
                <a:latin typeface="Arial" panose="020B0604020202020204" pitchFamily="34" charset="0"/>
              </a:rPr>
              <a:t>ISSI-numre</a:t>
            </a:r>
          </a:p>
          <a:p>
            <a:pPr marL="342000" indent="-342000"/>
            <a:r>
              <a:rPr lang="da-DK" dirty="0">
                <a:latin typeface="Arial" panose="020B0604020202020204" pitchFamily="34" charset="0"/>
              </a:rPr>
              <a:t>IP-numre til </a:t>
            </a:r>
            <a:r>
              <a:rPr lang="da-DK" dirty="0" err="1">
                <a:latin typeface="Arial" panose="020B0604020202020204" pitchFamily="34" charset="0"/>
              </a:rPr>
              <a:t>ICCS’er</a:t>
            </a:r>
            <a:endParaRPr lang="da-DK" dirty="0">
              <a:latin typeface="Arial" panose="020B0604020202020204" pitchFamily="34" charset="0"/>
            </a:endParaRPr>
          </a:p>
          <a:p>
            <a:pPr marL="342000" indent="-342000"/>
            <a:r>
              <a:rPr lang="da-DK" dirty="0">
                <a:latin typeface="Arial" panose="020B0604020202020204" pitchFamily="34" charset="0"/>
              </a:rPr>
              <a:t>numre på talegrupper</a:t>
            </a:r>
          </a:p>
          <a:p>
            <a:pPr marL="342000" indent="-342000"/>
            <a:r>
              <a:rPr lang="da-DK" dirty="0" err="1">
                <a:latin typeface="Arial" panose="020B0604020202020204" pitchFamily="34" charset="0"/>
              </a:rPr>
              <a:t>fleetmaps</a:t>
            </a:r>
            <a:r>
              <a:rPr lang="da-DK" dirty="0">
                <a:latin typeface="Arial" panose="020B0604020202020204" pitchFamily="34" charset="0"/>
              </a:rPr>
              <a:t> m.m.</a:t>
            </a:r>
          </a:p>
          <a:p>
            <a:pPr>
              <a:spcBef>
                <a:spcPts val="2800"/>
              </a:spcBef>
            </a:pPr>
            <a:r>
              <a:rPr lang="da-DK" b="1" dirty="0">
                <a:latin typeface="Arial" panose="020B0604020202020204" pitchFamily="34" charset="0"/>
              </a:rPr>
              <a:t>Tavshedspligt</a:t>
            </a:r>
          </a:p>
          <a:p>
            <a:r>
              <a:rPr lang="da-DK" dirty="0">
                <a:latin typeface="Arial" panose="020B0604020202020204" pitchFamily="34" charset="0"/>
              </a:rPr>
              <a:t>Medarbejdere med adgang til følsomme informationer om SINE, og som ikke er omfattet af reglerne om tavshedspligt for offentligt ansatte, bør underskrive en NDA (Non Disclosure Agreement) for at sikre, at informationer om SINE ikke havner hos uautoriserede personer.</a:t>
            </a:r>
          </a:p>
          <a:p>
            <a:pPr>
              <a:spcBef>
                <a:spcPts val="2700"/>
              </a:spcBef>
            </a:pPr>
            <a:r>
              <a:rPr lang="da-DK" b="1" dirty="0">
                <a:latin typeface="Arial" panose="020B0604020202020204" pitchFamily="34" charset="0"/>
              </a:rPr>
              <a:t>Opbevaring af data</a:t>
            </a:r>
          </a:p>
          <a:p>
            <a:r>
              <a:rPr lang="da-DK" dirty="0">
                <a:latin typeface="Arial" panose="020B0604020202020204" pitchFamily="34" charset="0"/>
              </a:rPr>
              <a:t>Ved opbevaring af data fra SINE fx </a:t>
            </a:r>
            <a:r>
              <a:rPr lang="da-DK" dirty="0" err="1">
                <a:latin typeface="Arial" panose="020B0604020202020204" pitchFamily="34" charset="0"/>
              </a:rPr>
              <a:t>talekommunikation</a:t>
            </a:r>
            <a:r>
              <a:rPr lang="da-DK" dirty="0">
                <a:latin typeface="Arial" panose="020B0604020202020204" pitchFamily="34" charset="0"/>
              </a:rPr>
              <a:t> eller positionsdata er det beredskab, der opbevarer pågældende data, selvstændigt ansvarlig for, at dette sker i henhold til gældende lovgivning.</a:t>
            </a:r>
            <a:endParaRPr lang="en-US" dirty="0">
              <a:latin typeface="Arial" panose="020B0604020202020204" pitchFamily="34" charset="0"/>
            </a:endParaRPr>
          </a:p>
        </p:txBody>
      </p:sp>
    </p:spTree>
    <p:extLst>
      <p:ext uri="{BB962C8B-B14F-4D97-AF65-F5344CB8AC3E}">
        <p14:creationId xmlns:p14="http://schemas.microsoft.com/office/powerpoint/2010/main" val="2765554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710314AF-8EA3-E75F-CFFB-409D2EA5BAA0}"/>
              </a:ext>
            </a:extLst>
          </p:cNvPr>
          <p:cNvSpPr>
            <a:spLocks noGrp="1"/>
          </p:cNvSpPr>
          <p:nvPr>
            <p:ph type="title"/>
          </p:nvPr>
        </p:nvSpPr>
        <p:spPr>
          <a:xfrm>
            <a:off x="3585029" y="526056"/>
            <a:ext cx="8018463" cy="720000"/>
          </a:xfrm>
        </p:spPr>
        <p:txBody>
          <a:bodyPr/>
          <a:lstStyle/>
          <a:p>
            <a:r>
              <a:rPr lang="da-DK" dirty="0"/>
              <a:t>Sikkerhedsbrud</a:t>
            </a:r>
          </a:p>
        </p:txBody>
      </p:sp>
      <p:sp>
        <p:nvSpPr>
          <p:cNvPr id="5" name="Pladsholder til indhold 4">
            <a:extLst>
              <a:ext uri="{FF2B5EF4-FFF2-40B4-BE49-F238E27FC236}">
                <a16:creationId xmlns:a16="http://schemas.microsoft.com/office/drawing/2014/main" id="{44B0F399-2AF4-1BD2-89F3-651F1A475CDC}"/>
              </a:ext>
            </a:extLst>
          </p:cNvPr>
          <p:cNvSpPr>
            <a:spLocks noGrp="1"/>
          </p:cNvSpPr>
          <p:nvPr>
            <p:ph sz="quarter" idx="15"/>
          </p:nvPr>
        </p:nvSpPr>
        <p:spPr>
          <a:xfrm>
            <a:off x="629808" y="2528989"/>
            <a:ext cx="8599033" cy="1072114"/>
          </a:xfrm>
        </p:spPr>
        <p:txBody>
          <a:bodyPr/>
          <a:lstStyle/>
          <a:p>
            <a:pPr marL="0" indent="0">
              <a:buNone/>
            </a:pPr>
            <a:r>
              <a:rPr lang="da-DK" dirty="0">
                <a:latin typeface="Arial" panose="020B0604020202020204" pitchFamily="34" charset="0"/>
              </a:rPr>
              <a:t>Ved mistanke om brud på sikkerheden, skal beredskabet hurtigst muligt kontakte</a:t>
            </a:r>
          </a:p>
          <a:p>
            <a:pPr marL="0" indent="0">
              <a:buNone/>
            </a:pPr>
            <a:r>
              <a:rPr lang="da-DK" dirty="0">
                <a:latin typeface="Arial" panose="020B0604020202020204" pitchFamily="34" charset="0"/>
              </a:rPr>
              <a:t>Rigspolitiets Center for Beredskabskommunikation og Dansk Beredskabskommunikation A/S, </a:t>
            </a:r>
          </a:p>
          <a:p>
            <a:pPr marL="0" indent="0">
              <a:buNone/>
            </a:pPr>
            <a:r>
              <a:rPr lang="da-DK" dirty="0">
                <a:latin typeface="Arial" panose="020B0604020202020204" pitchFamily="34" charset="0"/>
              </a:rPr>
              <a:t>så eventuelle konsekvenser kan forebygges.</a:t>
            </a:r>
            <a:endParaRPr lang="en-US" dirty="0">
              <a:latin typeface="Arial" panose="020B0604020202020204" pitchFamily="34" charset="0"/>
            </a:endParaRPr>
          </a:p>
        </p:txBody>
      </p:sp>
    </p:spTree>
    <p:extLst>
      <p:ext uri="{BB962C8B-B14F-4D97-AF65-F5344CB8AC3E}">
        <p14:creationId xmlns:p14="http://schemas.microsoft.com/office/powerpoint/2010/main" val="1413327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710314AF-8EA3-E75F-CFFB-409D2EA5BAA0}"/>
              </a:ext>
            </a:extLst>
          </p:cNvPr>
          <p:cNvSpPr>
            <a:spLocks noGrp="1"/>
          </p:cNvSpPr>
          <p:nvPr>
            <p:ph type="title"/>
          </p:nvPr>
        </p:nvSpPr>
        <p:spPr>
          <a:xfrm>
            <a:off x="3585027" y="526056"/>
            <a:ext cx="8105549" cy="720000"/>
          </a:xfrm>
        </p:spPr>
        <p:txBody>
          <a:bodyPr/>
          <a:lstStyle/>
          <a:p>
            <a:r>
              <a:rPr lang="da-DK" dirty="0"/>
              <a:t>Sikkerhed på SINE</a:t>
            </a:r>
          </a:p>
        </p:txBody>
      </p:sp>
      <p:sp>
        <p:nvSpPr>
          <p:cNvPr id="5" name="Pladsholder til indhold 4">
            <a:extLst>
              <a:ext uri="{FF2B5EF4-FFF2-40B4-BE49-F238E27FC236}">
                <a16:creationId xmlns:a16="http://schemas.microsoft.com/office/drawing/2014/main" id="{48107D04-DDB0-0A36-1C86-5424288E7073}"/>
              </a:ext>
            </a:extLst>
          </p:cNvPr>
          <p:cNvSpPr>
            <a:spLocks noGrp="1"/>
          </p:cNvSpPr>
          <p:nvPr>
            <p:ph sz="quarter" idx="15"/>
          </p:nvPr>
        </p:nvSpPr>
        <p:spPr>
          <a:xfrm>
            <a:off x="631386" y="1354976"/>
            <a:ext cx="9194119" cy="3728229"/>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b="0" i="0" u="none" strike="noStrike" kern="1200" cap="none" spc="0" normalizeH="0" baseline="0" noProof="0" dirty="0">
                <a:ln>
                  <a:noFill/>
                </a:ln>
                <a:solidFill>
                  <a:srgbClr val="001E3C"/>
                </a:solidFill>
                <a:effectLst/>
                <a:uLnTx/>
                <a:uFillTx/>
                <a:latin typeface="Arial" panose="020B0604020202020204" pitchFamily="34" charset="0"/>
              </a:rPr>
              <a:t>På </a:t>
            </a:r>
            <a:r>
              <a:rPr kumimoji="0" lang="da-DK" b="0" i="0" u="none" strike="noStrike" kern="1200" cap="none" spc="0" normalizeH="0" baseline="0" noProof="0" dirty="0" err="1">
                <a:ln>
                  <a:noFill/>
                </a:ln>
                <a:solidFill>
                  <a:srgbClr val="001E3C"/>
                </a:solidFill>
                <a:effectLst/>
                <a:uLnTx/>
                <a:uFillTx/>
                <a:latin typeface="Arial" panose="020B0604020202020204" pitchFamily="34" charset="0"/>
              </a:rPr>
              <a:t>CFB’s</a:t>
            </a:r>
            <a:r>
              <a:rPr kumimoji="0" lang="da-DK" b="0" i="0" u="none" strike="noStrike" kern="1200" cap="none" spc="0" normalizeH="0" baseline="0" noProof="0" dirty="0">
                <a:ln>
                  <a:noFill/>
                </a:ln>
                <a:solidFill>
                  <a:srgbClr val="001E3C"/>
                </a:solidFill>
                <a:effectLst/>
                <a:uLnTx/>
                <a:uFillTx/>
                <a:latin typeface="Arial" panose="020B0604020202020204" pitchFamily="34" charset="0"/>
              </a:rPr>
              <a:t> hjemmeside er der materiale tilgængelig, som I kan anvende i jeres organisation samt til undervisning, for at sikre, at jeres SINE-brugere er bekendt med de gældende retningslinjer.</a:t>
            </a:r>
          </a:p>
          <a:p>
            <a:pPr marL="0" marR="0" lvl="0" indent="0" algn="l" defTabSz="914400" rtl="0" eaLnBrk="1" fontAlgn="auto" latinLnBrk="0" hangingPunct="1">
              <a:lnSpc>
                <a:spcPct val="100000"/>
              </a:lnSpc>
              <a:spcBef>
                <a:spcPts val="2200"/>
              </a:spcBef>
              <a:spcAft>
                <a:spcPts val="0"/>
              </a:spcAft>
              <a:buClrTx/>
              <a:buSzTx/>
              <a:buFontTx/>
              <a:buNone/>
              <a:tabLst/>
              <a:defRPr/>
            </a:pPr>
            <a:r>
              <a:rPr kumimoji="0" lang="da-DK" b="0" i="0" u="none" strike="noStrike" kern="1200" cap="none" spc="0" normalizeH="0" baseline="0" noProof="0" dirty="0">
                <a:ln>
                  <a:noFill/>
                </a:ln>
                <a:solidFill>
                  <a:srgbClr val="001E3C"/>
                </a:solidFill>
                <a:effectLst/>
                <a:uLnTx/>
                <a:uFillTx/>
                <a:latin typeface="Arial" panose="020B0604020202020204" pitchFamily="34" charset="0"/>
              </a:rPr>
              <a:t>Der findes SINE-sikkerhedspolitik, der bl.a. definerer, hvordan beredskaberne skal opbevare, bruge og vedligeholde SINE-udstyr.</a:t>
            </a:r>
          </a:p>
          <a:p>
            <a:pPr marL="0" marR="0" lvl="0" indent="0" algn="l" defTabSz="914400" rtl="0" eaLnBrk="1" fontAlgn="auto" latinLnBrk="0" hangingPunct="1">
              <a:lnSpc>
                <a:spcPct val="100000"/>
              </a:lnSpc>
              <a:spcBef>
                <a:spcPts val="2200"/>
              </a:spcBef>
              <a:spcAft>
                <a:spcPts val="0"/>
              </a:spcAft>
              <a:buClrTx/>
              <a:buSzTx/>
              <a:buFontTx/>
              <a:buNone/>
              <a:tabLst/>
              <a:defRPr/>
            </a:pPr>
            <a:r>
              <a:rPr kumimoji="0" lang="da-DK" b="0" i="0" u="none" strike="noStrike" kern="1200" cap="none" spc="0" normalizeH="0" baseline="0" noProof="0" dirty="0">
                <a:ln>
                  <a:noFill/>
                </a:ln>
                <a:solidFill>
                  <a:srgbClr val="001E3C"/>
                </a:solidFill>
                <a:effectLst/>
                <a:uLnTx/>
                <a:uFillTx/>
                <a:latin typeface="Arial" panose="020B0604020202020204" pitchFamily="34" charset="0"/>
              </a:rPr>
              <a:t>Der findes skabelon til sikkerhedsinstruks, der kan tilpasses det enkelte beredskab.</a:t>
            </a:r>
          </a:p>
          <a:p>
            <a:pPr marL="0" marR="0" lvl="0" indent="0" algn="l" defTabSz="914400" rtl="0" eaLnBrk="1" fontAlgn="auto" latinLnBrk="0" hangingPunct="1">
              <a:lnSpc>
                <a:spcPct val="100000"/>
              </a:lnSpc>
              <a:spcBef>
                <a:spcPts val="2000"/>
              </a:spcBef>
              <a:spcAft>
                <a:spcPts val="0"/>
              </a:spcAft>
              <a:buClrTx/>
              <a:buSzTx/>
              <a:buFontTx/>
              <a:buNone/>
              <a:tabLst/>
              <a:defRPr/>
            </a:pPr>
            <a:r>
              <a:rPr kumimoji="0" lang="da-DK" b="0" i="0" u="none" strike="noStrike" kern="1200" cap="none" spc="0" normalizeH="0" baseline="0" noProof="0" dirty="0">
                <a:ln>
                  <a:noFill/>
                </a:ln>
                <a:solidFill>
                  <a:srgbClr val="001E3C"/>
                </a:solidFill>
                <a:effectLst/>
                <a:uLnTx/>
                <a:uFillTx/>
                <a:latin typeface="Arial" panose="020B0604020202020204" pitchFamily="34" charset="0"/>
              </a:rPr>
              <a:t>Derudover findes en undervisningsfilm om sikkerhed på SINE.</a:t>
            </a:r>
            <a:endParaRPr kumimoji="0" lang="da-DK" b="0" i="0" u="none" strike="noStrike" kern="1200" cap="none" spc="0" normalizeH="0" baseline="0" noProof="0" dirty="0">
              <a:ln>
                <a:noFill/>
              </a:ln>
              <a:solidFill>
                <a:srgbClr val="000000"/>
              </a:solidFill>
              <a:effectLst/>
              <a:uLnTx/>
              <a:uFillTx/>
              <a:latin typeface="Arial" panose="020B0604020202020204" pitchFamily="34" charset="0"/>
            </a:endParaRPr>
          </a:p>
          <a:p>
            <a:pPr marL="0" marR="0" lvl="0" indent="0" algn="l" defTabSz="914400" rtl="0" eaLnBrk="1" fontAlgn="auto" latinLnBrk="0" hangingPunct="1">
              <a:lnSpc>
                <a:spcPct val="100000"/>
              </a:lnSpc>
              <a:spcBef>
                <a:spcPts val="2000"/>
              </a:spcBef>
              <a:spcAft>
                <a:spcPts val="0"/>
              </a:spcAft>
              <a:buClrTx/>
              <a:buSzTx/>
              <a:buFontTx/>
              <a:buNone/>
              <a:tabLst/>
              <a:defRPr/>
            </a:pPr>
            <a:r>
              <a:rPr kumimoji="0" lang="da-DK" b="0" i="0" u="none" strike="noStrike" kern="1200" cap="none" spc="0" normalizeH="0" baseline="0" noProof="0" dirty="0">
                <a:ln>
                  <a:noFill/>
                </a:ln>
                <a:solidFill>
                  <a:srgbClr val="FF0000"/>
                </a:solidFill>
                <a:effectLst/>
                <a:uLnTx/>
                <a:uFillTx/>
                <a:latin typeface="Arial" panose="020B0604020202020204" pitchFamily="34" charset="0"/>
                <a:hlinkClick r:id="rId2" tooltip="https://sikkerhedsnet.dk/sikkerhed-paa-sine"/>
              </a:rPr>
              <a:t>https://sikkerhedsnet.dk/sikkerhed-paa-sine</a:t>
            </a:r>
            <a:endParaRPr lang="en-US" dirty="0">
              <a:latin typeface="Arial" panose="020B0604020202020204" pitchFamily="34" charset="0"/>
            </a:endParaRPr>
          </a:p>
        </p:txBody>
      </p:sp>
    </p:spTree>
    <p:extLst>
      <p:ext uri="{BB962C8B-B14F-4D97-AF65-F5344CB8AC3E}">
        <p14:creationId xmlns:p14="http://schemas.microsoft.com/office/powerpoint/2010/main" val="10328297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SISTID" val="4b554a99-d9b4-4048-b584-de0a450a8ca2"/>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tema">
  <a:themeElements>
    <a:clrScheme name="Politi">
      <a:dk1>
        <a:srgbClr val="000000"/>
      </a:dk1>
      <a:lt1>
        <a:srgbClr val="FFFFFF"/>
      </a:lt1>
      <a:dk2>
        <a:srgbClr val="001E3C"/>
      </a:dk2>
      <a:lt2>
        <a:srgbClr val="E7F3FD"/>
      </a:lt2>
      <a:accent1>
        <a:srgbClr val="001E3C"/>
      </a:accent1>
      <a:accent2>
        <a:srgbClr val="B1E3FF"/>
      </a:accent2>
      <a:accent3>
        <a:srgbClr val="D4E600"/>
      </a:accent3>
      <a:accent4>
        <a:srgbClr val="D3C7AD"/>
      </a:accent4>
      <a:accent5>
        <a:srgbClr val="000000"/>
      </a:accent5>
      <a:accent6>
        <a:srgbClr val="E7F3FD"/>
      </a:accent6>
      <a:hlink>
        <a:srgbClr val="B1E3FF"/>
      </a:hlink>
      <a:folHlink>
        <a:srgbClr val="D4E600"/>
      </a:folHlink>
    </a:clrScheme>
    <a:fontScheme name="BRS_CFB">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400" dirty="0" smtClean="0">
            <a:solidFill>
              <a:schemeClr val="accent1"/>
            </a:solidFill>
          </a:defRPr>
        </a:defPPr>
      </a:lstStyle>
    </a:txDef>
  </a:objectDefaults>
  <a:extraClrSchemeLst/>
  <a:extLst>
    <a:ext uri="{05A4C25C-085E-4340-85A3-A5531E510DB2}">
      <thm15:themeFamily xmlns:thm15="http://schemas.microsoft.com/office/thememl/2012/main" name="skabelon PPT" id="{B15E92C6-FB5F-40D6-93E9-8810EEC208F9}" vid="{7D11487F-520A-45BE-B143-7AA189E7C150}"/>
    </a:ext>
  </a:extLst>
</a:theme>
</file>

<file path=ppt/theme/theme2.xml><?xml version="1.0" encoding="utf-8"?>
<a:theme xmlns:a="http://schemas.openxmlformats.org/drawingml/2006/main" name="Office Theme">
  <a:themeElements>
    <a:clrScheme name="Politi 2015">
      <a:dk1>
        <a:srgbClr val="001E3C"/>
      </a:dk1>
      <a:lt1>
        <a:srgbClr val="FFFFFF"/>
      </a:lt1>
      <a:dk2>
        <a:srgbClr val="001E3C"/>
      </a:dk2>
      <a:lt2>
        <a:srgbClr val="E7F3FD"/>
      </a:lt2>
      <a:accent1>
        <a:srgbClr val="001E3C"/>
      </a:accent1>
      <a:accent2>
        <a:srgbClr val="B1E3FF"/>
      </a:accent2>
      <a:accent3>
        <a:srgbClr val="D4E600"/>
      </a:accent3>
      <a:accent4>
        <a:srgbClr val="D3C7AD"/>
      </a:accent4>
      <a:accent5>
        <a:srgbClr val="000000"/>
      </a:accent5>
      <a:accent6>
        <a:srgbClr val="E7F3FD"/>
      </a:accent6>
      <a:hlink>
        <a:srgbClr val="B1E3FF"/>
      </a:hlink>
      <a:folHlink>
        <a:srgbClr val="D4E600"/>
      </a:folHlink>
    </a:clrScheme>
    <a:fontScheme name="Polit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Politi 2015">
      <a:dk1>
        <a:srgbClr val="001E3C"/>
      </a:dk1>
      <a:lt1>
        <a:srgbClr val="FFFFFF"/>
      </a:lt1>
      <a:dk2>
        <a:srgbClr val="001E3C"/>
      </a:dk2>
      <a:lt2>
        <a:srgbClr val="E7F3FD"/>
      </a:lt2>
      <a:accent1>
        <a:srgbClr val="001E3C"/>
      </a:accent1>
      <a:accent2>
        <a:srgbClr val="B1E3FF"/>
      </a:accent2>
      <a:accent3>
        <a:srgbClr val="D4E600"/>
      </a:accent3>
      <a:accent4>
        <a:srgbClr val="D3C7AD"/>
      </a:accent4>
      <a:accent5>
        <a:srgbClr val="000000"/>
      </a:accent5>
      <a:accent6>
        <a:srgbClr val="E7F3FD"/>
      </a:accent6>
      <a:hlink>
        <a:srgbClr val="B1E3FF"/>
      </a:hlink>
      <a:folHlink>
        <a:srgbClr val="D4E600"/>
      </a:folHlink>
    </a:clrScheme>
    <a:fontScheme name="Polit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616dde6-71bf-4cfb-9871-007fe6400b8b">
      <Value>49</Value>
      <Value>1144</Value>
      <Value>1039</Value>
      <Value>5</Value>
      <Value>20</Value>
      <Value>19</Value>
    </TaxCatchAll>
    <lcf76f155ced4ddcb4097134ff3c332f xmlns="7aade10d-a3e9-471e-92b7-f7367a55363c">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37BB9BBC28A004898F5D99B0C997917" ma:contentTypeVersion="16" ma:contentTypeDescription="Create a new document." ma:contentTypeScope="" ma:versionID="89b1884c4f690ab48ee89b70eadef1ac">
  <xsd:schema xmlns:xsd="http://www.w3.org/2001/XMLSchema" xmlns:xs="http://www.w3.org/2001/XMLSchema" xmlns:p="http://schemas.microsoft.com/office/2006/metadata/properties" xmlns:ns2="1616dde6-71bf-4cfb-9871-007fe6400b8b" xmlns:ns3="7aade10d-a3e9-471e-92b7-f7367a55363c" targetNamespace="http://schemas.microsoft.com/office/2006/metadata/properties" ma:root="true" ma:fieldsID="89b4da2994c297867582948853f56774" ns2:_="" ns3:_="">
    <xsd:import namespace="1616dde6-71bf-4cfb-9871-007fe6400b8b"/>
    <xsd:import namespace="7aade10d-a3e9-471e-92b7-f7367a55363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16dde6-71bf-4cfb-9871-007fe6400b8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1b95a8ba-7087-42bd-bee5-ebff083419ef}" ma:internalName="TaxCatchAll" ma:showField="CatchAllData" ma:web="1616dde6-71bf-4cfb-9871-007fe6400b8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aade10d-a3e9-471e-92b7-f7367a55363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845874f-449b-4218-ab9f-5cc441e38974"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940888-F264-4FB1-ADE3-E091525F4FC3}">
  <ds:schemaRefs>
    <ds:schemaRef ds:uri="http://schemas.microsoft.com/office/2006/metadata/properties"/>
    <ds:schemaRef ds:uri="http://www.w3.org/XML/1998/namespace"/>
    <ds:schemaRef ds:uri="1616dde6-71bf-4cfb-9871-007fe6400b8b"/>
    <ds:schemaRef ds:uri="http://purl.org/dc/terms/"/>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7aade10d-a3e9-471e-92b7-f7367a55363c"/>
  </ds:schemaRefs>
</ds:datastoreItem>
</file>

<file path=customXml/itemProps2.xml><?xml version="1.0" encoding="utf-8"?>
<ds:datastoreItem xmlns:ds="http://schemas.openxmlformats.org/officeDocument/2006/customXml" ds:itemID="{0917AB4A-2D0A-4599-9782-791655A3B0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16dde6-71bf-4cfb-9871-007fe6400b8b"/>
    <ds:schemaRef ds:uri="7aade10d-a3e9-471e-92b7-f7367a5536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F79E579-1264-4B45-93F4-DF6C7620E44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BRS_CFB_PPT Skabelon_16-9_DA</Template>
  <TotalTime>57</TotalTime>
  <Words>479</Words>
  <Application>Microsoft Office PowerPoint</Application>
  <PresentationFormat>Widescreen</PresentationFormat>
  <Paragraphs>49</Paragraphs>
  <Slides>7</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1" baseType="lpstr">
      <vt:lpstr>Arial</vt:lpstr>
      <vt:lpstr>Verdana</vt:lpstr>
      <vt:lpstr>Office-tema</vt:lpstr>
      <vt:lpstr>think-cell Slide</vt:lpstr>
      <vt:lpstr>Sikkerhedspolitik for beredskabers  brug af SINE</vt:lpstr>
      <vt:lpstr>Hvorfor en sikkerhedspolitik?</vt:lpstr>
      <vt:lpstr>Opbevaring af SINE-udstyr</vt:lpstr>
      <vt:lpstr>Brug af SINE-udstyr</vt:lpstr>
      <vt:lpstr>Informationssikkerhed</vt:lpstr>
      <vt:lpstr>Sikkerhedsbrud</vt:lpstr>
      <vt:lpstr>Sikkerhed på SINE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Sikkerhedspolitik for beredskabers brug af SINE</dc:title>
  <dc:creator>Krog-Meyer, Flemming (FKR007)</dc:creator>
  <cp:revision>21</cp:revision>
  <dcterms:created xsi:type="dcterms:W3CDTF">2025-12-12T10:27:04Z</dcterms:created>
  <dcterms:modified xsi:type="dcterms:W3CDTF">2026-03-07T07:33:37Z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0x010100337BB9BBC28A004898F5D99B0C997917</vt:lpwstr>
  </property>
  <property fmtid="{D5CDD505-2E9C-101B-9397-08002B2CF9AE}" pid="3" name="Dokumenttype">
    <vt:lpwstr>20;#Blanket|aa561898-09ad-4bd8-b836-e9f30e861c33</vt:lpwstr>
  </property>
  <property fmtid="{D5CDD505-2E9C-101B-9397-08002B2CF9AE}" pid="4" name="PolitiSøgeord">
    <vt:lpwstr>49;#design|afeaf068-e141-4d9e-8694-2bf837bff27e;#1144;#powerpoint|46b1aabe-d694-4bab-8652-422dace1866f;#1039;#præsentation|46089da0-0b69-472b-a1a5-07c936daea85</vt:lpwstr>
  </property>
  <property fmtid="{D5CDD505-2E9C-101B-9397-08002B2CF9AE}" pid="5" name="RpchPolitikreds">
    <vt:lpwstr>19;#Rigspolitiet|4d255f1e-8d17-4deb-8f3b-fde0ed8a3164</vt:lpwstr>
  </property>
  <property fmtid="{D5CDD505-2E9C-101B-9397-08002B2CF9AE}" pid="6" name="PolitiEmneord">
    <vt:lpwstr>5;#Kommunikation|3a35817f-d49a-41a1-8d4f-b9d981a83b1d</vt:lpwstr>
  </property>
</Properties>
</file>