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65" r:id="rId3"/>
    <p:sldId id="268" r:id="rId4"/>
    <p:sldId id="273" r:id="rId5"/>
    <p:sldId id="266" r:id="rId6"/>
    <p:sldId id="269" r:id="rId7"/>
    <p:sldId id="274" r:id="rId8"/>
    <p:sldId id="275" r:id="rId9"/>
  </p:sldIdLst>
  <p:sldSz cx="9144000" cy="6858000" type="screen4x3"/>
  <p:notesSz cx="6810375" cy="9942513"/>
  <p:custDataLst>
    <p:tags r:id="rId12"/>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ovrup, Mads Holger (MKS004)" initials="SMH(" lastIdx="7" clrIdx="0">
    <p:extLst>
      <p:ext uri="{19B8F6BF-5375-455C-9EA6-DF929625EA0E}">
        <p15:presenceInfo xmlns:p15="http://schemas.microsoft.com/office/powerpoint/2012/main" userId="Skovrup, Mads Holger (MKS00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81" autoAdjust="0"/>
    <p:restoredTop sz="93969" autoAdjust="0"/>
  </p:normalViewPr>
  <p:slideViewPr>
    <p:cSldViewPr>
      <p:cViewPr varScale="1">
        <p:scale>
          <a:sx n="64" d="100"/>
          <a:sy n="64" d="100"/>
        </p:scale>
        <p:origin x="726" y="78"/>
      </p:cViewPr>
      <p:guideLst>
        <p:guide orient="horz" pos="2160"/>
        <p:guide pos="2880"/>
      </p:guideLst>
    </p:cSldViewPr>
  </p:slideViewPr>
  <p:outlineViewPr>
    <p:cViewPr>
      <p:scale>
        <a:sx n="33" d="100"/>
        <a:sy n="33" d="100"/>
      </p:scale>
      <p:origin x="0" y="-4374"/>
    </p:cViewPr>
  </p:outlineViewPr>
  <p:notesTextViewPr>
    <p:cViewPr>
      <p:scale>
        <a:sx n="1" d="1"/>
        <a:sy n="1" d="1"/>
      </p:scale>
      <p:origin x="0" y="0"/>
    </p:cViewPr>
  </p:notesTextViewPr>
  <p:notesViewPr>
    <p:cSldViewPr>
      <p:cViewPr varScale="1">
        <p:scale>
          <a:sx n="70" d="100"/>
          <a:sy n="70" d="100"/>
        </p:scale>
        <p:origin x="-3246" y="-90"/>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Billede 5"/>
          <p:cNvPicPr>
            <a:picLocks noChangeAspect="1"/>
          </p:cNvPicPr>
          <p:nvPr/>
        </p:nvPicPr>
        <p:blipFill rotWithShape="1">
          <a:blip r:embed="rId2" cstate="print">
            <a:extLst>
              <a:ext uri="{28A0092B-C50C-407E-A947-70E740481C1C}">
                <a14:useLocalDpi xmlns:a14="http://schemas.microsoft.com/office/drawing/2010/main" val="0"/>
              </a:ext>
            </a:extLst>
          </a:blip>
          <a:srcRect b="85672"/>
          <a:stretch/>
        </p:blipFill>
        <p:spPr>
          <a:xfrm>
            <a:off x="0" y="0"/>
            <a:ext cx="6810375" cy="801337"/>
          </a:xfrm>
          <a:prstGeom prst="rect">
            <a:avLst/>
          </a:prstGeom>
        </p:spPr>
      </p:pic>
      <p:sp>
        <p:nvSpPr>
          <p:cNvPr id="2" name="Pladsholder til sidehoved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da-DK" dirty="0">
              <a:latin typeface="Times New Roman" pitchFamily="18" charset="0"/>
              <a:cs typeface="Times New Roman" pitchFamily="18" charset="0"/>
            </a:endParaRPr>
          </a:p>
        </p:txBody>
      </p:sp>
      <p:sp>
        <p:nvSpPr>
          <p:cNvPr id="3" name="Pladsholder til dato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3849888C-E7DB-446E-9078-C554544BB230}" type="datetimeFigureOut">
              <a:rPr lang="da-DK" smtClean="0">
                <a:latin typeface="Times New Roman" pitchFamily="18" charset="0"/>
                <a:cs typeface="Times New Roman" pitchFamily="18" charset="0"/>
              </a:rPr>
              <a:pPr/>
              <a:t>26-06-2024</a:t>
            </a:fld>
            <a:endParaRPr lang="da-DK" dirty="0">
              <a:latin typeface="Times New Roman" pitchFamily="18" charset="0"/>
              <a:cs typeface="Times New Roman" pitchFamily="18" charset="0"/>
            </a:endParaRPr>
          </a:p>
        </p:txBody>
      </p:sp>
      <p:sp>
        <p:nvSpPr>
          <p:cNvPr id="4" name="Pladsholder til sidefod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da-DK" dirty="0">
              <a:latin typeface="Times New Roman" pitchFamily="18" charset="0"/>
              <a:cs typeface="Times New Roman" pitchFamily="18" charset="0"/>
            </a:endParaRPr>
          </a:p>
        </p:txBody>
      </p:sp>
      <p:sp>
        <p:nvSpPr>
          <p:cNvPr id="5" name="Pladsholder til diasnumm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E61E0847-E0E0-4EF1-88B9-C7E81D90CFEF}" type="slidenum">
              <a:rPr lang="da-DK" smtClean="0">
                <a:latin typeface="Times New Roman" pitchFamily="18" charset="0"/>
                <a:cs typeface="Times New Roman" pitchFamily="18" charset="0"/>
              </a:rPr>
              <a:pPr/>
              <a:t>‹#›</a:t>
            </a:fld>
            <a:endParaRPr lang="da-DK" dirty="0">
              <a:latin typeface="Times New Roman" pitchFamily="18" charset="0"/>
              <a:cs typeface="Times New Roman" pitchFamily="18" charset="0"/>
            </a:endParaRPr>
          </a:p>
        </p:txBody>
      </p:sp>
    </p:spTree>
    <p:extLst>
      <p:ext uri="{BB962C8B-B14F-4D97-AF65-F5344CB8AC3E}">
        <p14:creationId xmlns:p14="http://schemas.microsoft.com/office/powerpoint/2010/main" val="668951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atin typeface="Times New Roman" pitchFamily="18" charset="0"/>
                <a:cs typeface="Times New Roman" pitchFamily="18" charset="0"/>
              </a:defRPr>
            </a:lvl1pPr>
          </a:lstStyle>
          <a:p>
            <a:endParaRPr lang="da-DK" dirty="0"/>
          </a:p>
        </p:txBody>
      </p:sp>
      <p:sp>
        <p:nvSpPr>
          <p:cNvPr id="3" name="Pladsholder til dato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atin typeface="Times New Roman" pitchFamily="18" charset="0"/>
                <a:cs typeface="Times New Roman" pitchFamily="18" charset="0"/>
              </a:defRPr>
            </a:lvl1pPr>
          </a:lstStyle>
          <a:p>
            <a:fld id="{2D937378-EFDA-43D6-9B22-80006074F14C}" type="datetimeFigureOut">
              <a:rPr lang="da-DK" smtClean="0"/>
              <a:pPr/>
              <a:t>26-06-2024</a:t>
            </a:fld>
            <a:endParaRPr lang="da-DK" dirty="0"/>
          </a:p>
        </p:txBody>
      </p:sp>
      <p:sp>
        <p:nvSpPr>
          <p:cNvPr id="4" name="Pladsholder til diasbillede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atin typeface="Times New Roman" pitchFamily="18" charset="0"/>
                <a:cs typeface="Times New Roman" pitchFamily="18" charset="0"/>
              </a:defRPr>
            </a:lvl1pPr>
          </a:lstStyle>
          <a:p>
            <a:endParaRPr lang="da-DK" dirty="0"/>
          </a:p>
        </p:txBody>
      </p:sp>
      <p:sp>
        <p:nvSpPr>
          <p:cNvPr id="7" name="Pladsholder til diasnumm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atin typeface="Times New Roman" pitchFamily="18" charset="0"/>
                <a:cs typeface="Times New Roman" pitchFamily="18" charset="0"/>
              </a:defRPr>
            </a:lvl1pPr>
          </a:lstStyle>
          <a:p>
            <a:fld id="{71A8CB79-3805-45A8-A9AC-E30FC4EE625F}" type="slidenum">
              <a:rPr lang="da-DK" smtClean="0"/>
              <a:pPr/>
              <a:t>‹#›</a:t>
            </a:fld>
            <a:endParaRPr lang="da-DK" dirty="0"/>
          </a:p>
        </p:txBody>
      </p:sp>
    </p:spTree>
    <p:extLst>
      <p:ext uri="{BB962C8B-B14F-4D97-AF65-F5344CB8AC3E}">
        <p14:creationId xmlns:p14="http://schemas.microsoft.com/office/powerpoint/2010/main" val="51511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200" kern="1200">
        <a:solidFill>
          <a:schemeClr val="tx1"/>
        </a:solidFill>
        <a:latin typeface="Times New Roman" pitchFamily="18" charset="0"/>
        <a:ea typeface="+mn-ea"/>
        <a:cs typeface="Times New Roman" pitchFamily="18" charset="0"/>
      </a:defRPr>
    </a:lvl2pPr>
    <a:lvl3pPr marL="914400" algn="l" defTabSz="914400" rtl="0" eaLnBrk="1" latinLnBrk="0" hangingPunct="1">
      <a:defRPr sz="1200" kern="1200">
        <a:solidFill>
          <a:schemeClr val="tx1"/>
        </a:solidFill>
        <a:latin typeface="Times New Roman" pitchFamily="18" charset="0"/>
        <a:ea typeface="+mn-ea"/>
        <a:cs typeface="Times New Roman" pitchFamily="18" charset="0"/>
      </a:defRPr>
    </a:lvl3pPr>
    <a:lvl4pPr marL="1371600" algn="l" defTabSz="914400" rtl="0" eaLnBrk="1" latinLnBrk="0" hangingPunct="1">
      <a:defRPr sz="1200" kern="1200">
        <a:solidFill>
          <a:schemeClr val="tx1"/>
        </a:solidFill>
        <a:latin typeface="Times New Roman" pitchFamily="18" charset="0"/>
        <a:ea typeface="+mn-ea"/>
        <a:cs typeface="Times New Roman" pitchFamily="18" charset="0"/>
      </a:defRPr>
    </a:lvl4pPr>
    <a:lvl5pPr marL="1828800" algn="l" defTabSz="914400" rtl="0" eaLnBrk="1" latinLnBrk="0" hangingPunct="1">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1A8CB79-3805-45A8-A9AC-E30FC4EE625F}" type="slidenum">
              <a:rPr lang="da-DK" smtClean="0"/>
              <a:pPr/>
              <a:t>1</a:t>
            </a:fld>
            <a:endParaRPr lang="da-DK" dirty="0"/>
          </a:p>
        </p:txBody>
      </p:sp>
    </p:spTree>
    <p:extLst>
      <p:ext uri="{BB962C8B-B14F-4D97-AF65-F5344CB8AC3E}">
        <p14:creationId xmlns:p14="http://schemas.microsoft.com/office/powerpoint/2010/main" val="2165709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2"/>
          <p:cNvSpPr>
            <a:spLocks noGrp="1" noChangeArrowheads="1"/>
          </p:cNvSpPr>
          <p:nvPr>
            <p:ph type="ctrTitle"/>
          </p:nvPr>
        </p:nvSpPr>
        <p:spPr>
          <a:xfrm>
            <a:off x="719138" y="1438275"/>
            <a:ext cx="6291262" cy="1790700"/>
          </a:xfrm>
          <a:prstGeom prst="rect">
            <a:avLst/>
          </a:prstGeom>
        </p:spPr>
        <p:txBody>
          <a:bodyPr anchor="b"/>
          <a:lstStyle>
            <a:lvl1pPr algn="l">
              <a:lnSpc>
                <a:spcPts val="3600"/>
              </a:lnSpc>
              <a:defRPr sz="2800" b="1">
                <a:latin typeface="Arial" pitchFamily="34" charset="0"/>
                <a:cs typeface="Arial" pitchFamily="34" charset="0"/>
              </a:defRPr>
            </a:lvl1pPr>
          </a:lstStyle>
          <a:p>
            <a:r>
              <a:rPr lang="da-DK"/>
              <a:t>Klik for at redigere i master</a:t>
            </a:r>
            <a:endParaRPr lang="da-DK" dirty="0"/>
          </a:p>
        </p:txBody>
      </p:sp>
      <p:sp>
        <p:nvSpPr>
          <p:cNvPr id="10" name="Rectangle 3"/>
          <p:cNvSpPr>
            <a:spLocks noGrp="1" noChangeArrowheads="1"/>
          </p:cNvSpPr>
          <p:nvPr>
            <p:ph type="subTitle" idx="1"/>
          </p:nvPr>
        </p:nvSpPr>
        <p:spPr>
          <a:xfrm>
            <a:off x="719138" y="3429000"/>
            <a:ext cx="6291262" cy="2895600"/>
          </a:xfrm>
          <a:prstGeom prst="rect">
            <a:avLst/>
          </a:prstGeom>
        </p:spPr>
        <p:txBody>
          <a:bodyPr/>
          <a:lstStyle>
            <a:lvl1pPr marL="0" indent="0">
              <a:lnSpc>
                <a:spcPts val="2400"/>
              </a:lnSpc>
              <a:buNone/>
              <a:defRPr sz="2000">
                <a:latin typeface="Arial" pitchFamily="34" charset="0"/>
                <a:cs typeface="Arial" pitchFamily="34" charset="0"/>
              </a:defRPr>
            </a:lvl1pPr>
          </a:lstStyle>
          <a:p>
            <a:r>
              <a:rPr lang="da-DK"/>
              <a:t>Klik for at redigere undertiteltypografien i masteren</a:t>
            </a:r>
            <a:endParaRPr lang="da-DK" dirty="0"/>
          </a:p>
        </p:txBody>
      </p:sp>
    </p:spTree>
    <p:extLst>
      <p:ext uri="{BB962C8B-B14F-4D97-AF65-F5344CB8AC3E}">
        <p14:creationId xmlns:p14="http://schemas.microsoft.com/office/powerpoint/2010/main" val="402973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75656" y="4800600"/>
            <a:ext cx="5486400" cy="566738"/>
          </a:xfrm>
          <a:prstGeom prst="rect">
            <a:avLst/>
          </a:prstGeom>
        </p:spPr>
        <p:txBody>
          <a:bodyPr anchor="b"/>
          <a:lstStyle>
            <a:lvl1pPr algn="l">
              <a:defRPr sz="2000" b="1"/>
            </a:lvl1pPr>
          </a:lstStyle>
          <a:p>
            <a:r>
              <a:rPr lang="da-DK" dirty="0"/>
              <a:t>Klik for at redigere i master</a:t>
            </a:r>
            <a:br>
              <a:rPr lang="da-DK" dirty="0"/>
            </a:br>
            <a:endParaRPr lang="da-DK" dirty="0"/>
          </a:p>
        </p:txBody>
      </p:sp>
      <p:sp>
        <p:nvSpPr>
          <p:cNvPr id="3" name="Pladsholder til billede 2"/>
          <p:cNvSpPr>
            <a:spLocks noGrp="1"/>
          </p:cNvSpPr>
          <p:nvPr>
            <p:ph type="pic" idx="1"/>
          </p:nvPr>
        </p:nvSpPr>
        <p:spPr>
          <a:xfrm>
            <a:off x="1475656" y="612775"/>
            <a:ext cx="5486400" cy="4114800"/>
          </a:xfrm>
          <a:prstGeom prst="rect">
            <a:avLst/>
          </a:prstGeo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147565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8" name="Rectangle 12"/>
          <p:cNvSpPr>
            <a:spLocks noGrp="1" noChangeArrowheads="1"/>
          </p:cNvSpPr>
          <p:nvPr>
            <p:ph type="dt" sz="half" idx="10"/>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9"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804829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6635080" cy="940966"/>
          </a:xfrm>
          <a:prstGeom prst="rect">
            <a:avLst/>
          </a:prstGeom>
        </p:spPr>
        <p:txBody>
          <a:bodyPr/>
          <a:lstStyle>
            <a:lvl1pPr>
              <a:defRPr/>
            </a:lvl1pPr>
          </a:lstStyle>
          <a:p>
            <a:r>
              <a:rPr lang="da-DK"/>
              <a:t>Klik for at redigere i master</a:t>
            </a:r>
            <a:endParaRPr lang="da-DK" dirty="0"/>
          </a:p>
        </p:txBody>
      </p:sp>
      <p:sp>
        <p:nvSpPr>
          <p:cNvPr id="3" name="Pladsholder til lodret titel 2"/>
          <p:cNvSpPr>
            <a:spLocks noGrp="1"/>
          </p:cNvSpPr>
          <p:nvPr>
            <p:ph type="body" orient="vert" idx="1"/>
          </p:nvPr>
        </p:nvSpPr>
        <p:spPr>
          <a:xfrm>
            <a:off x="457200" y="1600200"/>
            <a:ext cx="6635080" cy="4525963"/>
          </a:xfrm>
          <a:prstGeom prst="rect">
            <a:avLst/>
          </a:prstGeo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Rectangle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8"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1945913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pic>
        <p:nvPicPr>
          <p:cNvPr id="4" name="Billed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00"/>
          <a:stretch/>
        </p:blipFill>
        <p:spPr>
          <a:xfrm rot="5400000">
            <a:off x="2320240" y="0"/>
            <a:ext cx="6858000" cy="6858000"/>
          </a:xfrm>
          <a:prstGeom prst="rect">
            <a:avLst/>
          </a:prstGeom>
        </p:spPr>
      </p:pic>
      <p:sp>
        <p:nvSpPr>
          <p:cNvPr id="2" name="Lodret titel 1"/>
          <p:cNvSpPr>
            <a:spLocks noGrp="1"/>
          </p:cNvSpPr>
          <p:nvPr>
            <p:ph type="title" orient="vert" hasCustomPrompt="1"/>
          </p:nvPr>
        </p:nvSpPr>
        <p:spPr>
          <a:xfrm>
            <a:off x="6444208" y="274639"/>
            <a:ext cx="1800200" cy="4378498"/>
          </a:xfrm>
          <a:prstGeom prst="rect">
            <a:avLst/>
          </a:prstGeom>
        </p:spPr>
        <p:txBody>
          <a:bodyPr vert="eaVert"/>
          <a:lstStyle>
            <a:lvl1pPr>
              <a:defRPr/>
            </a:lvl1pPr>
          </a:lstStyle>
          <a:p>
            <a:br>
              <a:rPr lang="da-DK" dirty="0"/>
            </a:br>
            <a:r>
              <a:rPr lang="da-DK" dirty="0"/>
              <a:t>Klik for at redigere i master</a:t>
            </a:r>
          </a:p>
        </p:txBody>
      </p:sp>
      <p:sp>
        <p:nvSpPr>
          <p:cNvPr id="3" name="Pladsholder til lodret titel 2"/>
          <p:cNvSpPr>
            <a:spLocks noGrp="1"/>
          </p:cNvSpPr>
          <p:nvPr>
            <p:ph type="body" orient="vert" idx="1"/>
          </p:nvPr>
        </p:nvSpPr>
        <p:spPr>
          <a:xfrm>
            <a:off x="457200" y="274638"/>
            <a:ext cx="5915000" cy="5851525"/>
          </a:xfrm>
          <a:prstGeom prst="rect">
            <a:avLst/>
          </a:prstGeo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Rectangle 12"/>
          <p:cNvSpPr>
            <a:spLocks noGrp="1" noChangeArrowheads="1"/>
          </p:cNvSpPr>
          <p:nvPr>
            <p:ph type="dt" sz="half" idx="2"/>
          </p:nvPr>
        </p:nvSpPr>
        <p:spPr bwMode="auto">
          <a:xfrm rot="5400000">
            <a:off x="7416924" y="5326707"/>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8" name="Rectangle 13"/>
          <p:cNvSpPr>
            <a:spLocks noGrp="1" noChangeArrowheads="1"/>
          </p:cNvSpPr>
          <p:nvPr>
            <p:ph type="ftr" sz="quarter" idx="3"/>
          </p:nvPr>
        </p:nvSpPr>
        <p:spPr bwMode="auto">
          <a:xfrm rot="5400000">
            <a:off x="6482308" y="4759052"/>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55383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6635080" cy="792088"/>
          </a:xfrm>
          <a:prstGeom prst="rect">
            <a:avLst/>
          </a:prstGeom>
        </p:spPr>
        <p:txBody>
          <a:bodyPr/>
          <a:lstStyle>
            <a:lvl1pPr>
              <a:defRPr/>
            </a:lvl1pPr>
          </a:lstStyle>
          <a:p>
            <a:r>
              <a:rPr lang="da-DK"/>
              <a:t>Klik for at redigere i master</a:t>
            </a:r>
            <a:endParaRPr lang="da-DK" dirty="0"/>
          </a:p>
        </p:txBody>
      </p:sp>
      <p:sp>
        <p:nvSpPr>
          <p:cNvPr id="3" name="Pladsholder til indhold 2"/>
          <p:cNvSpPr>
            <a:spLocks noGrp="1"/>
          </p:cNvSpPr>
          <p:nvPr>
            <p:ph idx="1"/>
          </p:nvPr>
        </p:nvSpPr>
        <p:spPr>
          <a:xfrm>
            <a:off x="457200" y="1412776"/>
            <a:ext cx="6635080" cy="4713387"/>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Rectangle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8"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342368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_AM9876">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6635080" cy="792088"/>
          </a:xfrm>
          <a:prstGeom prst="rect">
            <a:avLst/>
          </a:prstGeom>
        </p:spPr>
        <p:txBody>
          <a:bodyPr/>
          <a:lstStyle>
            <a:lvl1pPr>
              <a:defRPr/>
            </a:lvl1pPr>
          </a:lstStyle>
          <a:p>
            <a:r>
              <a:rPr lang="da-DK"/>
              <a:t>Klik for at redigere i master</a:t>
            </a:r>
            <a:endParaRPr lang="da-DK" dirty="0"/>
          </a:p>
        </p:txBody>
      </p:sp>
      <p:sp>
        <p:nvSpPr>
          <p:cNvPr id="5" name="Pladsholder til indhold 4"/>
          <p:cNvSpPr>
            <a:spLocks noGrp="1"/>
          </p:cNvSpPr>
          <p:nvPr>
            <p:ph sz="quarter" idx="10"/>
          </p:nvPr>
        </p:nvSpPr>
        <p:spPr>
          <a:xfrm>
            <a:off x="457200" y="1484313"/>
            <a:ext cx="6635750" cy="1800225"/>
          </a:xfrm>
        </p:spPr>
        <p:txBody>
          <a:bodyPr/>
          <a:lstStyle>
            <a:lvl1pPr marL="0" indent="0">
              <a:buNone/>
              <a:defRPr/>
            </a:lvl1pPr>
          </a:lstStyle>
          <a:p>
            <a:pPr lvl="0"/>
            <a:endParaRPr lang="en-IN" dirty="0"/>
          </a:p>
        </p:txBody>
      </p:sp>
      <p:sp>
        <p:nvSpPr>
          <p:cNvPr id="9" name="Pladsholder til indhold 8"/>
          <p:cNvSpPr>
            <a:spLocks noGrp="1"/>
          </p:cNvSpPr>
          <p:nvPr>
            <p:ph sz="quarter" idx="11"/>
          </p:nvPr>
        </p:nvSpPr>
        <p:spPr>
          <a:xfrm>
            <a:off x="5292725" y="5805488"/>
            <a:ext cx="3527425" cy="719137"/>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410209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3600" b="1" cap="all"/>
            </a:lvl1pPr>
          </a:lstStyle>
          <a:p>
            <a:r>
              <a:rPr lang="da-DK"/>
              <a:t>Klik for at redigere i master</a:t>
            </a:r>
            <a:endParaRPr lang="da-DK" dirty="0"/>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7" name="Rectangle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8"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502581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1412776"/>
            <a:ext cx="6635080" cy="360040"/>
          </a:xfrm>
          <a:prstGeom prst="rect">
            <a:avLst/>
          </a:prstGeom>
        </p:spPr>
        <p:txBody>
          <a:bodyPr/>
          <a:lstStyle/>
          <a:p>
            <a:r>
              <a:rPr lang="da-DK"/>
              <a:t>Klik for at redigere i master</a:t>
            </a:r>
            <a:endParaRPr lang="da-DK" dirty="0"/>
          </a:p>
        </p:txBody>
      </p:sp>
      <p:sp>
        <p:nvSpPr>
          <p:cNvPr id="3" name="Pladsholder til indhold 2"/>
          <p:cNvSpPr>
            <a:spLocks noGrp="1"/>
          </p:cNvSpPr>
          <p:nvPr>
            <p:ph sz="half" idx="1"/>
          </p:nvPr>
        </p:nvSpPr>
        <p:spPr>
          <a:xfrm>
            <a:off x="457200" y="1844824"/>
            <a:ext cx="3240360" cy="4281339"/>
          </a:xfrm>
          <a:prstGeom prst="rect">
            <a:avLst/>
          </a:prstGeom>
        </p:spPr>
        <p:txBody>
          <a:bodyPr/>
          <a:lstStyle>
            <a:lvl1pPr>
              <a:defRPr sz="1800"/>
            </a:lvl1pPr>
            <a:lvl2pPr>
              <a:defRPr sz="1600"/>
            </a:lvl2pPr>
            <a:lvl3pPr>
              <a:defRPr sz="1400"/>
            </a:lvl3pPr>
            <a:lvl4pPr>
              <a:defRPr sz="1200"/>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100"/>
            </a:lvl5pPr>
            <a:lvl6pPr>
              <a:defRPr sz="1000">
                <a:latin typeface="Times New Roman" pitchFamily="18" charset="0"/>
                <a:cs typeface="Times New Roman" pitchFamily="18" charset="0"/>
              </a:defRPr>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3851920" y="1844824"/>
            <a:ext cx="3240360" cy="4281339"/>
          </a:xfrm>
          <a:prstGeom prst="rect">
            <a:avLst/>
          </a:prstGeom>
        </p:spPr>
        <p:txBody>
          <a:bodyPr/>
          <a:lstStyle>
            <a:lvl1pPr>
              <a:defRPr sz="1800"/>
            </a:lvl1pPr>
            <a:lvl2pPr>
              <a:defRPr sz="1600"/>
            </a:lvl2pPr>
            <a:lvl3pPr>
              <a:defRPr sz="1400"/>
            </a:lvl3pPr>
            <a:lvl4pPr>
              <a:defRPr sz="1200"/>
            </a:lvl4pPr>
            <a:lvl5pPr>
              <a:defRPr sz="1100"/>
            </a:lvl5pPr>
            <a:lvl6pPr marL="25146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000">
                <a:latin typeface="Times New Roman" pitchFamily="18" charset="0"/>
                <a:cs typeface="Times New Roman" pitchFamily="18" charset="0"/>
              </a:defRPr>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Rectangle 12"/>
          <p:cNvSpPr>
            <a:spLocks noGrp="1" noChangeArrowheads="1"/>
          </p:cNvSpPr>
          <p:nvPr>
            <p:ph type="dt" sz="half" idx="10"/>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9"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996282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6635080" cy="1143000"/>
          </a:xfrm>
          <a:prstGeom prst="rect">
            <a:avLst/>
          </a:prstGeom>
        </p:spPr>
        <p:txBody>
          <a:bodyPr/>
          <a:lstStyle>
            <a:lvl1pPr>
              <a:defRPr/>
            </a:lvl1pPr>
          </a:lstStyle>
          <a:p>
            <a:br>
              <a:rPr lang="da-DK" dirty="0"/>
            </a:br>
            <a:r>
              <a:rPr lang="da-DK" dirty="0"/>
              <a:t>Klik for at redigere i master</a:t>
            </a:r>
          </a:p>
        </p:txBody>
      </p:sp>
      <p:sp>
        <p:nvSpPr>
          <p:cNvPr id="3" name="Pladsholder til tekst 2"/>
          <p:cNvSpPr>
            <a:spLocks noGrp="1"/>
          </p:cNvSpPr>
          <p:nvPr>
            <p:ph type="body" idx="1"/>
          </p:nvPr>
        </p:nvSpPr>
        <p:spPr>
          <a:xfrm>
            <a:off x="457200" y="1535113"/>
            <a:ext cx="3238071"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a:p>
            <a:pPr lvl="1"/>
            <a:r>
              <a:rPr lang="da-DK"/>
              <a:t>Andet niveau</a:t>
            </a:r>
          </a:p>
        </p:txBody>
      </p:sp>
      <p:sp>
        <p:nvSpPr>
          <p:cNvPr id="4" name="Pladsholder til indhold 3"/>
          <p:cNvSpPr>
            <a:spLocks noGrp="1"/>
          </p:cNvSpPr>
          <p:nvPr>
            <p:ph sz="half" idx="2"/>
          </p:nvPr>
        </p:nvSpPr>
        <p:spPr>
          <a:xfrm>
            <a:off x="457200" y="2174875"/>
            <a:ext cx="3238071" cy="3951288"/>
          </a:xfrm>
          <a:prstGeom prst="rect">
            <a:avLst/>
          </a:prstGeom>
        </p:spPr>
        <p:txBody>
          <a:bodyPr/>
          <a:lstStyle>
            <a:lvl1pPr>
              <a:defRPr sz="1600"/>
            </a:lvl1pPr>
            <a:lvl2pPr>
              <a:defRPr sz="1400"/>
            </a:lvl2pPr>
            <a:lvl3pPr>
              <a:defRPr sz="1200"/>
            </a:lvl3pPr>
            <a:lvl4pPr>
              <a:defRPr sz="1100"/>
            </a:lvl4pPr>
            <a:lvl5pPr>
              <a:defRPr sz="1000"/>
            </a:lvl5pPr>
            <a:lvl6pPr>
              <a:defRPr sz="1600"/>
            </a:lvl6pPr>
            <a:lvl7pPr>
              <a:defRPr sz="1600"/>
            </a:lvl7pPr>
            <a:lvl8pPr>
              <a:defRPr sz="1600"/>
            </a:lvl8pPr>
            <a:lvl9pPr>
              <a:defRPr sz="16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tekst 4"/>
          <p:cNvSpPr>
            <a:spLocks noGrp="1"/>
          </p:cNvSpPr>
          <p:nvPr>
            <p:ph type="body" sz="quarter" idx="3"/>
          </p:nvPr>
        </p:nvSpPr>
        <p:spPr>
          <a:xfrm>
            <a:off x="3852937" y="1535113"/>
            <a:ext cx="3239343"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a:p>
            <a:pPr lvl="1"/>
            <a:r>
              <a:rPr lang="da-DK"/>
              <a:t>Andet niveau</a:t>
            </a:r>
          </a:p>
        </p:txBody>
      </p:sp>
      <p:sp>
        <p:nvSpPr>
          <p:cNvPr id="6" name="Pladsholder til indhold 5"/>
          <p:cNvSpPr>
            <a:spLocks noGrp="1"/>
          </p:cNvSpPr>
          <p:nvPr>
            <p:ph sz="quarter" idx="4"/>
          </p:nvPr>
        </p:nvSpPr>
        <p:spPr>
          <a:xfrm>
            <a:off x="3852937" y="2174875"/>
            <a:ext cx="3239343" cy="3951288"/>
          </a:xfrm>
          <a:prstGeom prst="rect">
            <a:avLst/>
          </a:prstGeom>
        </p:spPr>
        <p:txBody>
          <a:bodyPr/>
          <a:lstStyle>
            <a:lvl1pPr>
              <a:defRPr sz="1600"/>
            </a:lvl1pPr>
            <a:lvl2pPr>
              <a:defRPr sz="1400"/>
            </a:lvl2pPr>
            <a:lvl3pPr>
              <a:defRPr sz="1200"/>
            </a:lvl3pPr>
            <a:lvl4pPr>
              <a:defRPr sz="1100"/>
            </a:lvl4pPr>
            <a:lvl5pPr>
              <a:defRPr sz="1000"/>
            </a:lvl5pPr>
            <a:lvl6pPr>
              <a:defRPr sz="1600"/>
            </a:lvl6pPr>
            <a:lvl7pPr>
              <a:defRPr sz="1600"/>
            </a:lvl7pPr>
            <a:lvl8pPr>
              <a:defRPr sz="1600"/>
            </a:lvl8pPr>
            <a:lvl9pPr>
              <a:defRPr sz="16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 name="Rectangle 12"/>
          <p:cNvSpPr>
            <a:spLocks noGrp="1" noChangeArrowheads="1"/>
          </p:cNvSpPr>
          <p:nvPr>
            <p:ph type="dt" sz="half" idx="10"/>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11" name="Rectangle 13"/>
          <p:cNvSpPr>
            <a:spLocks noGrp="1" noChangeArrowheads="1"/>
          </p:cNvSpPr>
          <p:nvPr>
            <p:ph type="ftr" sz="quarter" idx="11"/>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55354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6635080" cy="1143000"/>
          </a:xfrm>
          <a:prstGeom prst="rect">
            <a:avLst/>
          </a:prstGeom>
        </p:spPr>
        <p:txBody>
          <a:bodyPr/>
          <a:lstStyle>
            <a:lvl1pPr>
              <a:defRPr/>
            </a:lvl1pPr>
          </a:lstStyle>
          <a:p>
            <a:br>
              <a:rPr lang="da-DK" dirty="0"/>
            </a:br>
            <a:r>
              <a:rPr lang="da-DK" dirty="0"/>
              <a:t>Klik for at redigere i master</a:t>
            </a:r>
          </a:p>
        </p:txBody>
      </p:sp>
      <p:sp>
        <p:nvSpPr>
          <p:cNvPr id="6" name="Rectangle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7"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78743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Rectangle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6"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124383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3517230" cy="5853113"/>
          </a:xfrm>
          <a:prstGeom prst="rect">
            <a:avLst/>
          </a:prstGeom>
        </p:spPr>
        <p:txBody>
          <a:bodyPr/>
          <a:lstStyle>
            <a:lvl1pPr>
              <a:defRPr sz="2000"/>
            </a:lvl1pPr>
            <a:lvl2pPr>
              <a:defRPr sz="1600"/>
            </a:lvl2pPr>
            <a:lvl3pPr>
              <a:defRPr sz="1400"/>
            </a:lvl3pPr>
            <a:lvl4pPr>
              <a:defRPr sz="1100"/>
            </a:lvl4pPr>
            <a:lvl5pPr>
              <a:defRPr sz="11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8" name="Rectangle 12"/>
          <p:cNvSpPr>
            <a:spLocks noGrp="1" noChangeArrowheads="1"/>
          </p:cNvSpPr>
          <p:nvPr>
            <p:ph type="dt" sz="half" idx="10"/>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9"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60559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userDrawn="1">
            <p:custDataLst>
              <p:tags r:id="rId14"/>
            </p:custDataLst>
            <p:extLst>
              <p:ext uri="{D42A27DB-BD31-4B8C-83A1-F6EECF244321}">
                <p14:modId xmlns:p14="http://schemas.microsoft.com/office/powerpoint/2010/main" val="3603938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95" imgH="394" progId="TCLayout.ActiveDocument.1">
                  <p:embed/>
                </p:oleObj>
              </mc:Choice>
              <mc:Fallback>
                <p:oleObj name="think-cell Slide" r:id="rId15" imgW="395" imgH="394"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pic>
        <p:nvPicPr>
          <p:cNvPr id="3" name="Billede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2"/>
          <p:cNvSpPr>
            <a:spLocks noGrp="1" noChangeArrowheads="1"/>
          </p:cNvSpPr>
          <p:nvPr>
            <p:ph type="title"/>
          </p:nvPr>
        </p:nvSpPr>
        <p:spPr bwMode="auto">
          <a:xfrm>
            <a:off x="795338" y="1438275"/>
            <a:ext cx="6291262" cy="314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dirty="0"/>
              <a:t>Klik for at redigere titeltypografi i masteren</a:t>
            </a:r>
          </a:p>
        </p:txBody>
      </p:sp>
      <p:sp>
        <p:nvSpPr>
          <p:cNvPr id="12" name="Rectangle 3"/>
          <p:cNvSpPr>
            <a:spLocks noGrp="1" noChangeArrowheads="1"/>
          </p:cNvSpPr>
          <p:nvPr>
            <p:ph type="body" idx="1"/>
          </p:nvPr>
        </p:nvSpPr>
        <p:spPr bwMode="auto">
          <a:xfrm>
            <a:off x="795338" y="1906588"/>
            <a:ext cx="6291262"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4"/>
            <a:endParaRPr lang="da-DK" dirty="0"/>
          </a:p>
        </p:txBody>
      </p:sp>
      <p:sp>
        <p:nvSpPr>
          <p:cNvPr id="13" name="Date Placeholder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14" name="Footer Placeholder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1965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spcBef>
          <a:spcPct val="0"/>
        </a:spcBef>
        <a:buNone/>
        <a:defRPr sz="20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286000" marR="0" indent="0" algn="l" defTabSz="914400" rtl="0" eaLnBrk="1" fontAlgn="auto" latinLnBrk="0" hangingPunct="1">
        <a:lnSpc>
          <a:spcPct val="100000"/>
        </a:lnSpc>
        <a:spcBef>
          <a:spcPct val="20000"/>
        </a:spcBef>
        <a:spcAft>
          <a:spcPts val="0"/>
        </a:spcAft>
        <a:buClrTx/>
        <a:buSzTx/>
        <a:buFont typeface="Arial" pitchFamily="34" charset="0"/>
        <a:buNone/>
        <a:tabLst/>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755576" y="2132856"/>
            <a:ext cx="7772400" cy="1470025"/>
          </a:xfrm>
        </p:spPr>
        <p:txBody>
          <a:bodyPr/>
          <a:lstStyle/>
          <a:p>
            <a:r>
              <a:rPr lang="da-DK" dirty="0"/>
              <a:t>Brug af gateway-funktion i beredskaberne</a:t>
            </a:r>
          </a:p>
        </p:txBody>
      </p:sp>
      <p:sp>
        <p:nvSpPr>
          <p:cNvPr id="3" name="Undertitel 2"/>
          <p:cNvSpPr>
            <a:spLocks noGrp="1"/>
          </p:cNvSpPr>
          <p:nvPr>
            <p:ph type="subTitle" idx="4294967295"/>
          </p:nvPr>
        </p:nvSpPr>
        <p:spPr>
          <a:xfrm>
            <a:off x="755576" y="3861048"/>
            <a:ext cx="6400800" cy="1752600"/>
          </a:xfrm>
          <a:prstGeom prst="rect">
            <a:avLst/>
          </a:prstGeom>
        </p:spPr>
        <p:txBody>
          <a:bodyPr/>
          <a:lstStyle/>
          <a:p>
            <a:pPr marL="0" indent="0">
              <a:buNone/>
            </a:pPr>
            <a:endParaRPr lang="da-DK" dirty="0"/>
          </a:p>
        </p:txBody>
      </p:sp>
    </p:spTree>
    <p:extLst>
      <p:ext uri="{BB962C8B-B14F-4D97-AF65-F5344CB8AC3E}">
        <p14:creationId xmlns:p14="http://schemas.microsoft.com/office/powerpoint/2010/main" val="2857231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a:lstStyle/>
          <a:p>
            <a:r>
              <a:rPr lang="da-DK" dirty="0"/>
              <a:t>Indhold</a:t>
            </a:r>
          </a:p>
        </p:txBody>
      </p:sp>
      <p:sp>
        <p:nvSpPr>
          <p:cNvPr id="3" name="Pladsholder til indhold 2"/>
          <p:cNvSpPr>
            <a:spLocks noGrp="1"/>
          </p:cNvSpPr>
          <p:nvPr>
            <p:ph idx="1"/>
          </p:nvPr>
        </p:nvSpPr>
        <p:spPr>
          <a:xfrm>
            <a:off x="457200" y="1412777"/>
            <a:ext cx="5915000" cy="1584175"/>
          </a:xfrm>
        </p:spPr>
        <p:txBody>
          <a:bodyPr/>
          <a:lstStyle/>
          <a:p>
            <a:r>
              <a:rPr lang="da-DK" dirty="0"/>
              <a:t>Anvendelse af gateway-funktion i beredskaberne</a:t>
            </a:r>
          </a:p>
          <a:p>
            <a:r>
              <a:rPr lang="da-DK" dirty="0"/>
              <a:t>Forskellige udgaver af en gateway</a:t>
            </a:r>
          </a:p>
          <a:p>
            <a:r>
              <a:rPr lang="da-DK" dirty="0"/>
              <a:t>Actioncard til opsætning af gateway</a:t>
            </a:r>
          </a:p>
          <a:p>
            <a:r>
              <a:rPr lang="da-DK" dirty="0"/>
              <a:t>Opmærksomhedspunkter ved anvendelse af repeater</a:t>
            </a:r>
          </a:p>
          <a:p>
            <a:r>
              <a:rPr lang="da-DK" dirty="0"/>
              <a:t>Tværfaglig anvendelse af gateway (jf. gældende REFIL)</a:t>
            </a:r>
          </a:p>
        </p:txBody>
      </p:sp>
    </p:spTree>
    <p:extLst>
      <p:ext uri="{BB962C8B-B14F-4D97-AF65-F5344CB8AC3E}">
        <p14:creationId xmlns:p14="http://schemas.microsoft.com/office/powerpoint/2010/main" val="53956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a:lstStyle/>
          <a:p>
            <a:r>
              <a:rPr lang="da-DK" dirty="0"/>
              <a:t>Anvendelse af gateway-funktion i beredskaberne</a:t>
            </a:r>
          </a:p>
        </p:txBody>
      </p:sp>
      <p:sp>
        <p:nvSpPr>
          <p:cNvPr id="7" name="Pladsholder til indhold 2"/>
          <p:cNvSpPr>
            <a:spLocks noGrp="1"/>
          </p:cNvSpPr>
          <p:nvPr>
            <p:ph sz="quarter" idx="10"/>
          </p:nvPr>
        </p:nvSpPr>
        <p:spPr>
          <a:xfrm>
            <a:off x="457200" y="1378326"/>
            <a:ext cx="6635750" cy="1474610"/>
          </a:xfrm>
        </p:spPr>
        <p:txBody>
          <a:bodyPr/>
          <a:lstStyle/>
          <a:p>
            <a:pPr>
              <a:spcAft>
                <a:spcPts val="2400"/>
              </a:spcAft>
            </a:pPr>
            <a:r>
              <a:rPr lang="da-DK" dirty="0"/>
              <a:t>Radioer i Direct Mode (DMO) kan normalt ikke kommunikere med radioer, der er i normal tilstand (TMO).</a:t>
            </a:r>
          </a:p>
          <a:p>
            <a:r>
              <a:rPr lang="da-DK" dirty="0"/>
              <a:t>Brugen af en gateway gør det muligt at lave en forbindelse mellem DMO og TMO, så kommunikationen kan opretholdes.</a:t>
            </a:r>
            <a:endParaRPr lang="en-IN" dirty="0"/>
          </a:p>
        </p:txBody>
      </p:sp>
      <p:pic>
        <p:nvPicPr>
          <p:cNvPr id="4" name="Billede 3" descr="Figur som illustrerer Anvendelse af gateway-funktion i beredskaberne."/>
          <p:cNvPicPr>
            <a:picLocks noChangeAspect="1"/>
          </p:cNvPicPr>
          <p:nvPr/>
        </p:nvPicPr>
        <p:blipFill>
          <a:blip r:embed="rId2"/>
          <a:stretch>
            <a:fillRect/>
          </a:stretch>
        </p:blipFill>
        <p:spPr>
          <a:xfrm>
            <a:off x="444051" y="2958923"/>
            <a:ext cx="5496102" cy="3657013"/>
          </a:xfrm>
          <a:prstGeom prst="rect">
            <a:avLst/>
          </a:prstGeom>
          <a:solidFill>
            <a:srgbClr val="FFFFFF"/>
          </a:solidFill>
        </p:spPr>
      </p:pic>
      <p:sp>
        <p:nvSpPr>
          <p:cNvPr id="6" name="Pladsholder til indhold 5"/>
          <p:cNvSpPr>
            <a:spLocks noGrp="1"/>
          </p:cNvSpPr>
          <p:nvPr>
            <p:ph sz="quarter" idx="11"/>
          </p:nvPr>
        </p:nvSpPr>
        <p:spPr>
          <a:xfrm>
            <a:off x="5616438" y="6093296"/>
            <a:ext cx="2951683" cy="430887"/>
          </a:xfrm>
        </p:spPr>
        <p:txBody>
          <a:bodyPr wrap="square">
            <a:spAutoFit/>
          </a:bodyPr>
          <a:lstStyle/>
          <a:p>
            <a:r>
              <a:rPr lang="da-DK" sz="1400" dirty="0">
                <a:latin typeface="Calibri" panose="020F0502020204030204" pitchFamily="34" charset="0"/>
              </a:rPr>
              <a:t>En vognradio kan fungere som gateway mellem to TMO-dækningsområder.</a:t>
            </a:r>
            <a:endParaRPr lang="da-DK" sz="1400" b="1" dirty="0">
              <a:latin typeface="Times New Roman" panose="02020603050405020304" pitchFamily="18" charset="0"/>
            </a:endParaRPr>
          </a:p>
        </p:txBody>
      </p:sp>
    </p:spTree>
    <p:extLst>
      <p:ext uri="{BB962C8B-B14F-4D97-AF65-F5344CB8AC3E}">
        <p14:creationId xmlns:p14="http://schemas.microsoft.com/office/powerpoint/2010/main" val="655297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Forskellige udgaver af en gateway</a:t>
            </a:r>
          </a:p>
        </p:txBody>
      </p:sp>
      <p:sp>
        <p:nvSpPr>
          <p:cNvPr id="3" name="Pladsholder til indhold 2"/>
          <p:cNvSpPr>
            <a:spLocks noGrp="1"/>
          </p:cNvSpPr>
          <p:nvPr>
            <p:ph idx="1"/>
          </p:nvPr>
        </p:nvSpPr>
        <p:spPr>
          <a:xfrm>
            <a:off x="457200" y="1412777"/>
            <a:ext cx="6635080" cy="2592288"/>
          </a:xfrm>
        </p:spPr>
        <p:txBody>
          <a:bodyPr/>
          <a:lstStyle/>
          <a:p>
            <a:pPr marL="0" indent="0">
              <a:spcAft>
                <a:spcPts val="2400"/>
              </a:spcAft>
              <a:buNone/>
            </a:pPr>
            <a:r>
              <a:rPr lang="da-DK" dirty="0"/>
              <a:t>Gateway eksisterer som:</a:t>
            </a:r>
          </a:p>
          <a:p>
            <a:pPr>
              <a:spcAft>
                <a:spcPts val="1800"/>
              </a:spcAft>
            </a:pPr>
            <a:r>
              <a:rPr lang="da-DK" dirty="0"/>
              <a:t>vognradio, hvor bilens radio bruges som gateway</a:t>
            </a:r>
          </a:p>
          <a:p>
            <a:pPr>
              <a:spcAft>
                <a:spcPts val="1800"/>
              </a:spcAft>
            </a:pPr>
            <a:r>
              <a:rPr lang="da-DK" dirty="0"/>
              <a:t>vognradio, hvor gatewayen er integreret i køretøjet og aktiveres ved træk i håndbremsen</a:t>
            </a:r>
          </a:p>
          <a:p>
            <a:r>
              <a:rPr lang="da-DK" dirty="0"/>
              <a:t>kuffert- eller rygsæksløsning, hvor gatewayen ligger i en taske, som kan placeres inde i en bygning.</a:t>
            </a:r>
          </a:p>
        </p:txBody>
      </p:sp>
    </p:spTree>
    <p:extLst>
      <p:ext uri="{BB962C8B-B14F-4D97-AF65-F5344CB8AC3E}">
        <p14:creationId xmlns:p14="http://schemas.microsoft.com/office/powerpoint/2010/main" val="3500535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a:lstStyle/>
          <a:p>
            <a:r>
              <a:rPr lang="da-DK" dirty="0"/>
              <a:t>Actioncard til opsætning af gateway</a:t>
            </a:r>
          </a:p>
        </p:txBody>
      </p:sp>
      <p:pic>
        <p:nvPicPr>
          <p:cNvPr id="8" name="Billede 7" descr="Scannet tabel som viser Actioncard til opsætning af gateway. Kontakt Rigspolitiet for en gennemgang af tabellen."/>
          <p:cNvPicPr>
            <a:picLocks noChangeAspect="1"/>
          </p:cNvPicPr>
          <p:nvPr/>
        </p:nvPicPr>
        <p:blipFill rotWithShape="1">
          <a:blip r:embed="rId2"/>
          <a:srcRect l="35825" t="40200" r="12988" b="24100"/>
          <a:stretch/>
        </p:blipFill>
        <p:spPr>
          <a:xfrm>
            <a:off x="179512" y="1369568"/>
            <a:ext cx="8553429" cy="3355576"/>
          </a:xfrm>
          <a:prstGeom prst="rect">
            <a:avLst/>
          </a:prstGeom>
        </p:spPr>
      </p:pic>
    </p:spTree>
    <p:extLst>
      <p:ext uri="{BB962C8B-B14F-4D97-AF65-F5344CB8AC3E}">
        <p14:creationId xmlns:p14="http://schemas.microsoft.com/office/powerpoint/2010/main" val="156495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a:lstStyle/>
          <a:p>
            <a:r>
              <a:rPr lang="da-DK" dirty="0"/>
              <a:t>Opmærksomhedspunkter ved anvendelse af </a:t>
            </a:r>
            <a:br>
              <a:rPr lang="da-DK" dirty="0"/>
            </a:br>
            <a:r>
              <a:rPr lang="da-DK" dirty="0"/>
              <a:t>gateway</a:t>
            </a:r>
          </a:p>
        </p:txBody>
      </p:sp>
      <p:sp>
        <p:nvSpPr>
          <p:cNvPr id="3" name="Pladsholder til indhold 2"/>
          <p:cNvSpPr>
            <a:spLocks noGrp="1"/>
          </p:cNvSpPr>
          <p:nvPr>
            <p:ph idx="1"/>
          </p:nvPr>
        </p:nvSpPr>
        <p:spPr>
          <a:xfrm>
            <a:off x="457200" y="1412776"/>
            <a:ext cx="8003232" cy="5112568"/>
          </a:xfrm>
        </p:spPr>
        <p:txBody>
          <a:bodyPr/>
          <a:lstStyle/>
          <a:p>
            <a:pPr>
              <a:spcAft>
                <a:spcPts val="2400"/>
              </a:spcAft>
              <a:buAutoNum type="arabicPeriod"/>
            </a:pPr>
            <a:r>
              <a:rPr lang="da-DK" dirty="0"/>
              <a:t>Det er ikke muligt at anvende gateway og repeater på samme talegruppe samtidigt. </a:t>
            </a:r>
          </a:p>
          <a:p>
            <a:pPr>
              <a:spcAft>
                <a:spcPts val="2400"/>
              </a:spcAft>
              <a:buAutoNum type="arabicPeriod"/>
            </a:pPr>
            <a:r>
              <a:rPr lang="da-DK" dirty="0"/>
              <a:t>Det er en forudsætning for korrekt brug af gateway, at programmeringsvejledningen er blevet fulgt korrekt og radioen dermed er kodet jf. denne.</a:t>
            </a:r>
          </a:p>
          <a:p>
            <a:pPr>
              <a:spcAft>
                <a:spcPts val="2400"/>
              </a:spcAft>
              <a:buAutoNum type="arabicPeriod"/>
            </a:pPr>
            <a:r>
              <a:rPr lang="da-DK" dirty="0"/>
              <a:t>Det er ikke muligt med to gateways på samme DMO-talegruppe samtidigt. </a:t>
            </a:r>
          </a:p>
          <a:p>
            <a:pPr>
              <a:spcAft>
                <a:spcPts val="2400"/>
              </a:spcAft>
              <a:buAutoNum type="arabicPeriod"/>
            </a:pPr>
            <a:r>
              <a:rPr lang="da-DK" dirty="0"/>
              <a:t>Hvis der er flere gateways placeret fysisk tæt på hinanden, fx to gateways i samme køretøj, er det ikke nødvendigvis et problem så længe, at de ikke anvender samme talegruppe, og at installationen er udført korrekt. Teknisk dokument, Sikkerhedsnettet (SINE) 23</a:t>
            </a:r>
          </a:p>
          <a:p>
            <a:pPr>
              <a:spcAft>
                <a:spcPts val="2400"/>
              </a:spcAft>
              <a:buAutoNum type="arabicPeriod"/>
            </a:pPr>
            <a:r>
              <a:rPr lang="da-DK" dirty="0"/>
              <a:t>Ikoner i displayet på radioen viser gateway-, repeater-, DMO- eller TMO-tilstanden.</a:t>
            </a:r>
          </a:p>
          <a:p>
            <a:pPr>
              <a:spcAft>
                <a:spcPts val="2400"/>
              </a:spcAft>
              <a:buAutoNum type="arabicPeriod"/>
            </a:pPr>
            <a:r>
              <a:rPr lang="da-DK" dirty="0"/>
              <a:t>Radioen skal programmeres ift. om det er repeater eller gateway, der skal prioriteres.</a:t>
            </a:r>
          </a:p>
          <a:p>
            <a:pPr>
              <a:spcAft>
                <a:spcPts val="2400"/>
              </a:spcAft>
              <a:buAutoNum type="arabicPeriod"/>
            </a:pPr>
            <a:r>
              <a:rPr lang="da-DK" dirty="0"/>
              <a:t>Radioer og radiomateriel skal monteres på køretøjet efter leverandørens anbefalinger</a:t>
            </a:r>
          </a:p>
        </p:txBody>
      </p:sp>
    </p:spTree>
    <p:extLst>
      <p:ext uri="{BB962C8B-B14F-4D97-AF65-F5344CB8AC3E}">
        <p14:creationId xmlns:p14="http://schemas.microsoft.com/office/powerpoint/2010/main" val="2626106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Anvendelse af gateway</a:t>
            </a:r>
          </a:p>
        </p:txBody>
      </p:sp>
      <p:sp>
        <p:nvSpPr>
          <p:cNvPr id="3" name="Pladsholder til indhold 2"/>
          <p:cNvSpPr>
            <a:spLocks noGrp="1"/>
          </p:cNvSpPr>
          <p:nvPr>
            <p:ph idx="1"/>
          </p:nvPr>
        </p:nvSpPr>
        <p:spPr>
          <a:xfrm>
            <a:off x="457200" y="1628800"/>
            <a:ext cx="6635080" cy="2808312"/>
          </a:xfrm>
        </p:spPr>
        <p:txBody>
          <a:bodyPr/>
          <a:lstStyle/>
          <a:p>
            <a:pPr marL="0" indent="0">
              <a:spcAft>
                <a:spcPts val="1800"/>
              </a:spcAft>
              <a:buNone/>
            </a:pPr>
            <a:r>
              <a:rPr lang="da-DK" dirty="0"/>
              <a:t>Man kan kun anvende én gateway på en DMO-talegruppe ad gangen.</a:t>
            </a:r>
          </a:p>
          <a:p>
            <a:pPr marL="0" indent="0">
              <a:spcAft>
                <a:spcPts val="2400"/>
              </a:spcAft>
              <a:buNone/>
            </a:pPr>
            <a:r>
              <a:rPr lang="da-DK" dirty="0"/>
              <a:t>Det betyder, at hvis to gateways er på samme DMO-talegruppe og er inden for hinandens rækkevidde, så vil den ene ikke virke. Præcist hvilken gateway, der ikke vil virke, kan ikke siges med sikkerhed. Oftest er det den, der kobles på sidst, der ikke får lov at aktivere funktionen.</a:t>
            </a:r>
          </a:p>
          <a:p>
            <a:pPr marL="0" indent="0">
              <a:buNone/>
            </a:pPr>
            <a:r>
              <a:rPr lang="da-DK" dirty="0"/>
              <a:t>Det er derfor vigtigt, at beredskaberne har klare aftaler for, hvem der benytter sig af gatewayen og for hvilke talegrupper, der skal benyttes.</a:t>
            </a:r>
          </a:p>
        </p:txBody>
      </p:sp>
    </p:spTree>
    <p:extLst>
      <p:ext uri="{BB962C8B-B14F-4D97-AF65-F5344CB8AC3E}">
        <p14:creationId xmlns:p14="http://schemas.microsoft.com/office/powerpoint/2010/main" val="499898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Tværfaglig anvendelse af gateway </a:t>
            </a:r>
            <a:br>
              <a:rPr lang="da-DK" dirty="0"/>
            </a:br>
            <a:r>
              <a:rPr lang="da-DK" dirty="0"/>
              <a:t>(jf. gældende REFIL)</a:t>
            </a:r>
          </a:p>
        </p:txBody>
      </p:sp>
      <p:pic>
        <p:nvPicPr>
          <p:cNvPr id="4" name="Billede 1" descr="Logo: CFB – Center for Beredskabskommunikation.">
            <a:extLst>
              <a:ext uri="{FF2B5EF4-FFF2-40B4-BE49-F238E27FC236}">
                <a16:creationId xmlns:a16="http://schemas.microsoft.com/office/drawing/2014/main" id="{AC7FB11A-3C5D-3E7D-2A44-230D37CBD6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377429"/>
            <a:ext cx="1944216" cy="459283"/>
          </a:xfrm>
          <a:prstGeom prst="rect">
            <a:avLst/>
          </a:prstGeom>
        </p:spPr>
      </p:pic>
      <p:sp>
        <p:nvSpPr>
          <p:cNvPr id="3" name="Pladsholder til indhold 2"/>
          <p:cNvSpPr>
            <a:spLocks noGrp="1"/>
          </p:cNvSpPr>
          <p:nvPr>
            <p:ph idx="1"/>
          </p:nvPr>
        </p:nvSpPr>
        <p:spPr>
          <a:xfrm>
            <a:off x="457200" y="1700808"/>
            <a:ext cx="6635080" cy="1800199"/>
          </a:xfrm>
        </p:spPr>
        <p:txBody>
          <a:bodyPr/>
          <a:lstStyle/>
          <a:p>
            <a:pPr>
              <a:spcAft>
                <a:spcPts val="2400"/>
              </a:spcAft>
            </a:pPr>
            <a:r>
              <a:rPr lang="da-DK" dirty="0"/>
              <a:t>En gateway skal bruges, når behovet opstår.</a:t>
            </a:r>
          </a:p>
          <a:p>
            <a:r>
              <a:rPr lang="da-DK" dirty="0"/>
              <a:t>Det er politiet, der skal etablere og opretholde den nødvendige kommunikationsarkitektur tværfagligt i såvel DMO som i TMO (REFIL, 4.4.2) og den enkelte sektor bør sørge for at have tilstrækkelig repeater/gateway-kapacitet.</a:t>
            </a:r>
          </a:p>
        </p:txBody>
      </p:sp>
    </p:spTree>
    <p:extLst>
      <p:ext uri="{BB962C8B-B14F-4D97-AF65-F5344CB8AC3E}">
        <p14:creationId xmlns:p14="http://schemas.microsoft.com/office/powerpoint/2010/main" val="8132127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910c82d0-d412-46ed-9491-6bc2e813ceaa"/>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FB_Pres_DK_template_ny">
  <a:themeElements>
    <a:clrScheme name="CFB">
      <a:dk1>
        <a:sysClr val="windowText" lastClr="000000"/>
      </a:dk1>
      <a:lt1>
        <a:sysClr val="window" lastClr="FFFFFF"/>
      </a:lt1>
      <a:dk2>
        <a:srgbClr val="001E3C"/>
      </a:dk2>
      <a:lt2>
        <a:srgbClr val="B1E3FF"/>
      </a:lt2>
      <a:accent1>
        <a:srgbClr val="D4E600"/>
      </a:accent1>
      <a:accent2>
        <a:srgbClr val="959595"/>
      </a:accent2>
      <a:accent3>
        <a:srgbClr val="3C3C3C"/>
      </a:accent3>
      <a:accent4>
        <a:srgbClr val="CECECE"/>
      </a:accent4>
      <a:accent5>
        <a:srgbClr val="4BACC6"/>
      </a:accent5>
      <a:accent6>
        <a:srgbClr val="E2F4FF"/>
      </a:accent6>
      <a:hlink>
        <a:srgbClr val="1B99CD"/>
      </a:hlink>
      <a:folHlink>
        <a:srgbClr val="959595"/>
      </a:folHlink>
    </a:clrScheme>
    <a:fontScheme name="CFB">
      <a:majorFont>
        <a:latin typeface="Times New Roman"/>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æsentation1" id="{3BA65158-69F2-4228-9BE4-6DAB0EBE09E9}" vid="{3C0714A5-E985-46C5-840E-587164747A44}"/>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CFB-præsentation DK</Template>
  <TotalTime>211</TotalTime>
  <Words>454</Words>
  <Application>Microsoft Office PowerPoint</Application>
  <PresentationFormat>On-screen Show (4:3)</PresentationFormat>
  <Paragraphs>33</Paragraphs>
  <Slides>8</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3" baseType="lpstr">
      <vt:lpstr>Arial</vt:lpstr>
      <vt:lpstr>Calibri</vt:lpstr>
      <vt:lpstr>Times New Roman</vt:lpstr>
      <vt:lpstr>CFB_Pres_DK_template_ny</vt:lpstr>
      <vt:lpstr>think-cell Slide</vt:lpstr>
      <vt:lpstr>Brug af gateway-funktion i beredskaberne</vt:lpstr>
      <vt:lpstr>Indhold</vt:lpstr>
      <vt:lpstr>Anvendelse af gateway-funktion i beredskaberne</vt:lpstr>
      <vt:lpstr>Forskellige udgaver af en gateway</vt:lpstr>
      <vt:lpstr>Actioncard til opsætning af gateway</vt:lpstr>
      <vt:lpstr>Opmærksomhedspunkter ved anvendelse af  gateway</vt:lpstr>
      <vt:lpstr>Anvendelse af gateway</vt:lpstr>
      <vt:lpstr>Tværfaglig anvendelse af gateway  (jf. gældende REFIL)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Brug af gateway-funktion i beredskaberne</dc:title>
  <cp:revision>8</cp:revision>
  <cp:lastPrinted>2015-04-23T06:46:07Z</cp:lastPrinted>
  <dcterms:created xsi:type="dcterms:W3CDTF">2020-04-21T06:59:20Z</dcterms:created>
  <dcterms:modified xsi:type="dcterms:W3CDTF">2024-06-26T14:17:44Z</dcterms:modified>
</cp:coreProperties>
</file>