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1" autoAdjust="0"/>
  </p:normalViewPr>
  <p:slideViewPr>
    <p:cSldViewPr snapToGrid="0">
      <p:cViewPr>
        <p:scale>
          <a:sx n="50" d="100"/>
          <a:sy n="50" d="100"/>
        </p:scale>
        <p:origin x="210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258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901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78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8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141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32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592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111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560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758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276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370EE-BD9A-4A84-BA0A-9454DB19B3CB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6A724-4F4E-40EA-8D7B-AE9C2512D1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3523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813B4-3B51-260C-F8FC-F08D5B42E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8" y="235421"/>
            <a:ext cx="9144000" cy="523220"/>
          </a:xfrm>
        </p:spPr>
        <p:txBody>
          <a:bodyPr>
            <a:normAutofit/>
          </a:bodyPr>
          <a:lstStyle/>
          <a:p>
            <a:pPr algn="l"/>
            <a:r>
              <a:rPr lang="da-DK" sz="280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Akutlægehelikopter (HEMS) på vej til skadested</a:t>
            </a:r>
            <a:endParaRPr lang="en-US" dirty="0"/>
          </a:p>
        </p:txBody>
      </p:sp>
      <p:pic>
        <p:nvPicPr>
          <p:cNvPr id="26" name="Billede 2" descr="Logo: CFB – Center for Beredskabskommunikati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827" y="240145"/>
            <a:ext cx="1706628" cy="323273"/>
          </a:xfrm>
          <a:prstGeom prst="rect">
            <a:avLst/>
          </a:prstGeom>
        </p:spPr>
      </p:pic>
      <p:pic>
        <p:nvPicPr>
          <p:cNvPr id="3" name="Billede 3" descr="Diagram: Akutlægehelikopter (HEMS) på vej til skadested.&#10;HEMS (kommunikation i interne talegrupper (eget VPN)), går via kommunikation i skadestedssæt, videre til&#10;Tildelt SKS XXX SUND, går via kommunikation i skadestedssæt, videre til&#10;- Ambulance (kommunikation i interne talegrupper (eget VPN)&#10;- Ambulance (kommunikation i interne talegrupper (eget VPN)&#10;- Ambulance (kommunikation i interne talegrupper (eget VPN)&#10;- LÆGE (kommunikation i interne talegrupper (eget VPN)&#10;Og&#10;HEMS (kommunikation i interne talegrupper (eget VPN)), går via kommunikation i skadestedssæt, videre til&#10;Default SKS XXX / Tildelt SKS XXX ISL går via medhør i skadestedssæt &#10;videre til&#10;AMK (kommunikation i interne talegrupper (eget VPN) og&#10;POLITI VC (kommunikation i interne talegrupper (eget VPN)&#10;Og&#10;Default SKS XXX / Tildelt SKS XXX ISL går via kommunikation i skadestedssæt, videre til &#10;- ISL SUND (kommunikation i interne talegrupper (eget VPN)&#10;- ISL POLITI (kommunikation i interne talegrupper (eget VPN)&#10;- ISL BRAND (kommunikation i interne talegrupper (eget VPN).">
            <a:extLst>
              <a:ext uri="{FF2B5EF4-FFF2-40B4-BE49-F238E27FC236}">
                <a16:creationId xmlns:a16="http://schemas.microsoft.com/office/drawing/2014/main" id="{F656754F-F5A2-978F-40D4-293EA91E2D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77" y="1794505"/>
            <a:ext cx="11177956" cy="498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070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BB9BBC28A004898F5D99B0C997917" ma:contentTypeVersion="16" ma:contentTypeDescription="Create a new document." ma:contentTypeScope="" ma:versionID="89b1884c4f690ab48ee89b70eadef1ac">
  <xsd:schema xmlns:xsd="http://www.w3.org/2001/XMLSchema" xmlns:xs="http://www.w3.org/2001/XMLSchema" xmlns:p="http://schemas.microsoft.com/office/2006/metadata/properties" xmlns:ns2="1616dde6-71bf-4cfb-9871-007fe6400b8b" xmlns:ns3="7aade10d-a3e9-471e-92b7-f7367a55363c" targetNamespace="http://schemas.microsoft.com/office/2006/metadata/properties" ma:root="true" ma:fieldsID="89b4da2994c297867582948853f56774" ns2:_="" ns3:_="">
    <xsd:import namespace="1616dde6-71bf-4cfb-9871-007fe6400b8b"/>
    <xsd:import namespace="7aade10d-a3e9-471e-92b7-f7367a5536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6dde6-71bf-4cfb-9871-007fe6400b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b95a8ba-7087-42bd-bee5-ebff083419ef}" ma:internalName="TaxCatchAll" ma:showField="CatchAllData" ma:web="1616dde6-71bf-4cfb-9871-007fe6400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e10d-a3e9-471e-92b7-f7367a553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845874f-449b-4218-ab9f-5cc441e389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ade10d-a3e9-471e-92b7-f7367a55363c">
      <Terms xmlns="http://schemas.microsoft.com/office/infopath/2007/PartnerControls"/>
    </lcf76f155ced4ddcb4097134ff3c332f>
    <TaxCatchAll xmlns="1616dde6-71bf-4cfb-9871-007fe6400b8b" xsi:nil="true"/>
  </documentManagement>
</p:properties>
</file>

<file path=customXml/itemProps1.xml><?xml version="1.0" encoding="utf-8"?>
<ds:datastoreItem xmlns:ds="http://schemas.openxmlformats.org/officeDocument/2006/customXml" ds:itemID="{93F064F2-682F-4D6E-9B05-CCA65A0A87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16dde6-71bf-4cfb-9871-007fe6400b8b"/>
    <ds:schemaRef ds:uri="7aade10d-a3e9-471e-92b7-f7367a55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FF9CB9-3BD0-417D-9E0F-00253DC084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3E478D-2025-41E2-B3A3-3747A16C7DD6}">
  <ds:schemaRefs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1616dde6-71bf-4cfb-9871-007fe6400b8b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7aade10d-a3e9-471e-92b7-f7367a55363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Akutlægehelikopter (HEMS) på vej til skadested</vt:lpstr>
    </vt:vector>
  </TitlesOfParts>
  <Company>Rigspolitiets Koncern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Akutlægehelikopter (HEMS) på vej til skadested</dc:title>
  <dc:creator>Poulsen, Tommy (TPO003)</dc:creator>
  <cp:revision>7</cp:revision>
  <dcterms:created xsi:type="dcterms:W3CDTF">2026-02-03T11:08:01Z</dcterms:created>
  <dcterms:modified xsi:type="dcterms:W3CDTF">2026-02-11T10:08:37Z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0x010100337BB9BBC28A004898F5D99B0C997917</vt:lpwstr>
  </property>
</Properties>
</file>